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6"/>
  </p:notesMasterIdLst>
  <p:sldIdLst>
    <p:sldId id="256" r:id="rId2"/>
    <p:sldId id="257" r:id="rId3"/>
    <p:sldId id="258" r:id="rId4"/>
    <p:sldId id="315" r:id="rId5"/>
    <p:sldId id="330" r:id="rId6"/>
    <p:sldId id="259" r:id="rId7"/>
    <p:sldId id="331" r:id="rId8"/>
    <p:sldId id="332" r:id="rId9"/>
    <p:sldId id="333" r:id="rId10"/>
    <p:sldId id="334" r:id="rId11"/>
    <p:sldId id="335" r:id="rId12"/>
    <p:sldId id="336" r:id="rId13"/>
    <p:sldId id="337" r:id="rId14"/>
    <p:sldId id="348" r:id="rId15"/>
    <p:sldId id="326" r:id="rId16"/>
    <p:sldId id="338" r:id="rId17"/>
    <p:sldId id="339" r:id="rId18"/>
    <p:sldId id="340" r:id="rId19"/>
    <p:sldId id="341" r:id="rId20"/>
    <p:sldId id="342" r:id="rId21"/>
    <p:sldId id="347" r:id="rId22"/>
    <p:sldId id="343" r:id="rId23"/>
    <p:sldId id="344" r:id="rId24"/>
    <p:sldId id="346" r:id="rId25"/>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2438337"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j-lt"/>
        <a:ea typeface="+mj-ea"/>
        <a:cs typeface="+mj-cs"/>
        <a:sym typeface="Helvetica Neue"/>
      </a:defRPr>
    </a:lvl1pPr>
    <a:lvl2pPr marL="0" marR="0" indent="0" algn="ctr" defTabSz="2438337"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j-lt"/>
        <a:ea typeface="+mj-ea"/>
        <a:cs typeface="+mj-cs"/>
        <a:sym typeface="Helvetica Neue"/>
      </a:defRPr>
    </a:lvl2pPr>
    <a:lvl3pPr marL="0" marR="0" indent="0" algn="ctr" defTabSz="2438337"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j-lt"/>
        <a:ea typeface="+mj-ea"/>
        <a:cs typeface="+mj-cs"/>
        <a:sym typeface="Helvetica Neue"/>
      </a:defRPr>
    </a:lvl3pPr>
    <a:lvl4pPr marL="0" marR="0" indent="0" algn="ctr" defTabSz="2438337"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j-lt"/>
        <a:ea typeface="+mj-ea"/>
        <a:cs typeface="+mj-cs"/>
        <a:sym typeface="Helvetica Neue"/>
      </a:defRPr>
    </a:lvl4pPr>
    <a:lvl5pPr marL="0" marR="0" indent="0" algn="ctr" defTabSz="2438337"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j-lt"/>
        <a:ea typeface="+mj-ea"/>
        <a:cs typeface="+mj-cs"/>
        <a:sym typeface="Helvetica Neue"/>
      </a:defRPr>
    </a:lvl5pPr>
    <a:lvl6pPr marL="0" marR="0" indent="0" algn="ctr" defTabSz="2438337"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j-lt"/>
        <a:ea typeface="+mj-ea"/>
        <a:cs typeface="+mj-cs"/>
        <a:sym typeface="Helvetica Neue"/>
      </a:defRPr>
    </a:lvl6pPr>
    <a:lvl7pPr marL="0" marR="0" indent="0" algn="ctr" defTabSz="2438337"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j-lt"/>
        <a:ea typeface="+mj-ea"/>
        <a:cs typeface="+mj-cs"/>
        <a:sym typeface="Helvetica Neue"/>
      </a:defRPr>
    </a:lvl7pPr>
    <a:lvl8pPr marL="0" marR="0" indent="0" algn="ctr" defTabSz="2438337"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j-lt"/>
        <a:ea typeface="+mj-ea"/>
        <a:cs typeface="+mj-cs"/>
        <a:sym typeface="Helvetica Neue"/>
      </a:defRPr>
    </a:lvl8pPr>
    <a:lvl9pPr marL="0" marR="0" indent="0" algn="ctr" defTabSz="2438337"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j-lt"/>
        <a:ea typeface="+mj-ea"/>
        <a:cs typeface="+mj-cs"/>
        <a:sym typeface="Helvetica Neue"/>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a:tcStyle>
        <a:tcBdr/>
        <a:fill>
          <a:solidFill>
            <a:srgbClr val="E3E5E8"/>
          </a:solidFill>
        </a:fill>
      </a:tcStyle>
    </a:band2H>
    <a:firstCol>
      <a:tcTxStyle b="on" i="off">
        <a:fontRef idx="major">
          <a:srgbClr val="000000"/>
        </a:fontRef>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Ref idx="maj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Ref idx="maj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Ref idx="major">
          <a:srgbClr val="5E5E5E"/>
        </a:fontRef>
        <a:srgbClr val="5E5E5E"/>
      </a:tcTxStyle>
      <a:tcStyle>
        <a:tcBdr>
          <a:left>
            <a:ln w="12700" cap="flat">
              <a:solidFill>
                <a:srgbClr val="003462"/>
              </a:solidFill>
              <a:prstDash val="solid"/>
              <a:round/>
            </a:ln>
          </a:left>
          <a:right>
            <a:ln w="12700" cap="flat">
              <a:solidFill>
                <a:srgbClr val="003462"/>
              </a:solidFill>
              <a:prstDash val="solid"/>
              <a:round/>
            </a:ln>
          </a:right>
          <a:top>
            <a:ln w="12700" cap="flat">
              <a:solidFill>
                <a:srgbClr val="003462"/>
              </a:solidFill>
              <a:prstDash val="solid"/>
              <a:round/>
            </a:ln>
          </a:top>
          <a:bottom>
            <a:ln w="12700" cap="flat">
              <a:solidFill>
                <a:srgbClr val="003462"/>
              </a:solidFill>
              <a:prstDash val="solid"/>
              <a:round/>
            </a:ln>
          </a:bottom>
          <a:insideH>
            <a:ln w="12700" cap="flat">
              <a:solidFill>
                <a:srgbClr val="003462"/>
              </a:solidFill>
              <a:prstDash val="solid"/>
              <a:round/>
            </a:ln>
          </a:insideH>
          <a:insideV>
            <a:ln w="12700" cap="flat">
              <a:solidFill>
                <a:srgbClr val="003462"/>
              </a:solidFill>
              <a:prstDash val="solid"/>
              <a:round/>
            </a:ln>
          </a:insideV>
        </a:tcBdr>
        <a:fill>
          <a:solidFill>
            <a:srgbClr val="CADFFF"/>
          </a:solidFill>
        </a:fill>
      </a:tcStyle>
    </a:wholeTbl>
    <a:band2H>
      <a:tcTxStyle/>
      <a:tcStyle>
        <a:tcBdr/>
        <a:fill>
          <a:solidFill>
            <a:srgbClr val="E6F0FF"/>
          </a:solidFill>
        </a:fill>
      </a:tcStyle>
    </a:band2H>
    <a:firstCol>
      <a:tcTxStyle b="on" i="off">
        <a:fontRef idx="major">
          <a:srgbClr val="003462"/>
        </a:fontRef>
        <a:srgbClr val="003462"/>
      </a:tcTxStyle>
      <a:tcStyle>
        <a:tcBdr>
          <a:left>
            <a:ln w="12700" cap="flat">
              <a:solidFill>
                <a:srgbClr val="003462"/>
              </a:solidFill>
              <a:prstDash val="solid"/>
              <a:round/>
            </a:ln>
          </a:left>
          <a:right>
            <a:ln w="12700" cap="flat">
              <a:solidFill>
                <a:srgbClr val="003462"/>
              </a:solidFill>
              <a:prstDash val="solid"/>
              <a:round/>
            </a:ln>
          </a:right>
          <a:top>
            <a:ln w="12700" cap="flat">
              <a:solidFill>
                <a:srgbClr val="003462"/>
              </a:solidFill>
              <a:prstDash val="solid"/>
              <a:round/>
            </a:ln>
          </a:top>
          <a:bottom>
            <a:ln w="12700" cap="flat">
              <a:solidFill>
                <a:srgbClr val="003462"/>
              </a:solidFill>
              <a:prstDash val="solid"/>
              <a:round/>
            </a:ln>
          </a:bottom>
          <a:insideH>
            <a:ln w="12700" cap="flat">
              <a:solidFill>
                <a:srgbClr val="003462"/>
              </a:solidFill>
              <a:prstDash val="solid"/>
              <a:round/>
            </a:ln>
          </a:insideH>
          <a:insideV>
            <a:ln w="12700" cap="flat">
              <a:solidFill>
                <a:srgbClr val="003462"/>
              </a:solidFill>
              <a:prstDash val="solid"/>
              <a:round/>
            </a:ln>
          </a:insideV>
        </a:tcBdr>
        <a:fill>
          <a:solidFill>
            <a:schemeClr val="accent1"/>
          </a:solidFill>
        </a:fill>
      </a:tcStyle>
    </a:firstCol>
    <a:lastRow>
      <a:tcTxStyle b="on" i="off">
        <a:fontRef idx="major">
          <a:srgbClr val="003462"/>
        </a:fontRef>
        <a:srgbClr val="003462"/>
      </a:tcTxStyle>
      <a:tcStyle>
        <a:tcBdr>
          <a:left>
            <a:ln w="12700" cap="flat">
              <a:solidFill>
                <a:srgbClr val="003462"/>
              </a:solidFill>
              <a:prstDash val="solid"/>
              <a:round/>
            </a:ln>
          </a:left>
          <a:right>
            <a:ln w="12700" cap="flat">
              <a:solidFill>
                <a:srgbClr val="003462"/>
              </a:solidFill>
              <a:prstDash val="solid"/>
              <a:round/>
            </a:ln>
          </a:right>
          <a:top>
            <a:ln w="38100" cap="flat">
              <a:solidFill>
                <a:srgbClr val="003462"/>
              </a:solidFill>
              <a:prstDash val="solid"/>
              <a:round/>
            </a:ln>
          </a:top>
          <a:bottom>
            <a:ln w="12700" cap="flat">
              <a:solidFill>
                <a:srgbClr val="003462"/>
              </a:solidFill>
              <a:prstDash val="solid"/>
              <a:round/>
            </a:ln>
          </a:bottom>
          <a:insideH>
            <a:ln w="12700" cap="flat">
              <a:solidFill>
                <a:srgbClr val="003462"/>
              </a:solidFill>
              <a:prstDash val="solid"/>
              <a:round/>
            </a:ln>
          </a:insideH>
          <a:insideV>
            <a:ln w="12700" cap="flat">
              <a:solidFill>
                <a:srgbClr val="003462"/>
              </a:solidFill>
              <a:prstDash val="solid"/>
              <a:round/>
            </a:ln>
          </a:insideV>
        </a:tcBdr>
        <a:fill>
          <a:solidFill>
            <a:schemeClr val="accent1"/>
          </a:solidFill>
        </a:fill>
      </a:tcStyle>
    </a:lastRow>
    <a:firstRow>
      <a:tcTxStyle b="on" i="off">
        <a:fontRef idx="major">
          <a:srgbClr val="003462"/>
        </a:fontRef>
        <a:srgbClr val="003462"/>
      </a:tcTxStyle>
      <a:tcStyle>
        <a:tcBdr>
          <a:left>
            <a:ln w="12700" cap="flat">
              <a:solidFill>
                <a:srgbClr val="003462"/>
              </a:solidFill>
              <a:prstDash val="solid"/>
              <a:round/>
            </a:ln>
          </a:left>
          <a:right>
            <a:ln w="12700" cap="flat">
              <a:solidFill>
                <a:srgbClr val="003462"/>
              </a:solidFill>
              <a:prstDash val="solid"/>
              <a:round/>
            </a:ln>
          </a:right>
          <a:top>
            <a:ln w="12700" cap="flat">
              <a:solidFill>
                <a:srgbClr val="003462"/>
              </a:solidFill>
              <a:prstDash val="solid"/>
              <a:round/>
            </a:ln>
          </a:top>
          <a:bottom>
            <a:ln w="38100" cap="flat">
              <a:solidFill>
                <a:srgbClr val="003462"/>
              </a:solidFill>
              <a:prstDash val="solid"/>
              <a:round/>
            </a:ln>
          </a:bottom>
          <a:insideH>
            <a:ln w="12700" cap="flat">
              <a:solidFill>
                <a:srgbClr val="003462"/>
              </a:solidFill>
              <a:prstDash val="solid"/>
              <a:round/>
            </a:ln>
          </a:insideH>
          <a:insideV>
            <a:ln w="12700" cap="flat">
              <a:solidFill>
                <a:srgbClr val="003462"/>
              </a:solidFill>
              <a:prstDash val="solid"/>
              <a:round/>
            </a:ln>
          </a:insideV>
        </a:tcBdr>
        <a:fill>
          <a:solidFill>
            <a:schemeClr val="accent1"/>
          </a:solidFill>
        </a:fill>
      </a:tcStyle>
    </a:firstRow>
  </a:tblStyle>
  <a:tblStyle styleId="{EEE7283C-3CF3-47DC-8721-378D4A62B228}" styleName="">
    <a:tblBg/>
    <a:wholeTbl>
      <a:tcTxStyle b="off" i="off">
        <a:fontRef idx="major">
          <a:srgbClr val="5E5E5E"/>
        </a:fontRef>
        <a:srgbClr val="5E5E5E"/>
      </a:tcTxStyle>
      <a:tcStyle>
        <a:tcBdr>
          <a:left>
            <a:ln w="12700" cap="flat">
              <a:solidFill>
                <a:srgbClr val="003462"/>
              </a:solidFill>
              <a:prstDash val="solid"/>
              <a:round/>
            </a:ln>
          </a:left>
          <a:right>
            <a:ln w="12700" cap="flat">
              <a:solidFill>
                <a:srgbClr val="003462"/>
              </a:solidFill>
              <a:prstDash val="solid"/>
              <a:round/>
            </a:ln>
          </a:right>
          <a:top>
            <a:ln w="12700" cap="flat">
              <a:solidFill>
                <a:srgbClr val="003462"/>
              </a:solidFill>
              <a:prstDash val="solid"/>
              <a:round/>
            </a:ln>
          </a:top>
          <a:bottom>
            <a:ln w="12700" cap="flat">
              <a:solidFill>
                <a:srgbClr val="003462"/>
              </a:solidFill>
              <a:prstDash val="solid"/>
              <a:round/>
            </a:ln>
          </a:bottom>
          <a:insideH>
            <a:ln w="12700" cap="flat">
              <a:solidFill>
                <a:srgbClr val="003462"/>
              </a:solidFill>
              <a:prstDash val="solid"/>
              <a:round/>
            </a:ln>
          </a:insideH>
          <a:insideV>
            <a:ln w="12700" cap="flat">
              <a:solidFill>
                <a:srgbClr val="003462"/>
              </a:solidFill>
              <a:prstDash val="solid"/>
              <a:round/>
            </a:ln>
          </a:insideV>
        </a:tcBdr>
        <a:fill>
          <a:solidFill>
            <a:srgbClr val="D1F0CC"/>
          </a:solidFill>
        </a:fill>
      </a:tcStyle>
    </a:wholeTbl>
    <a:band2H>
      <a:tcTxStyle/>
      <a:tcStyle>
        <a:tcBdr/>
        <a:fill>
          <a:solidFill>
            <a:srgbClr val="EAF8E7"/>
          </a:solidFill>
        </a:fill>
      </a:tcStyle>
    </a:band2H>
    <a:firstCol>
      <a:tcTxStyle b="on" i="off">
        <a:fontRef idx="major">
          <a:srgbClr val="003462"/>
        </a:fontRef>
        <a:srgbClr val="003462"/>
      </a:tcTxStyle>
      <a:tcStyle>
        <a:tcBdr>
          <a:left>
            <a:ln w="12700" cap="flat">
              <a:solidFill>
                <a:srgbClr val="003462"/>
              </a:solidFill>
              <a:prstDash val="solid"/>
              <a:round/>
            </a:ln>
          </a:left>
          <a:right>
            <a:ln w="12700" cap="flat">
              <a:solidFill>
                <a:srgbClr val="003462"/>
              </a:solidFill>
              <a:prstDash val="solid"/>
              <a:round/>
            </a:ln>
          </a:right>
          <a:top>
            <a:ln w="12700" cap="flat">
              <a:solidFill>
                <a:srgbClr val="003462"/>
              </a:solidFill>
              <a:prstDash val="solid"/>
              <a:round/>
            </a:ln>
          </a:top>
          <a:bottom>
            <a:ln w="12700" cap="flat">
              <a:solidFill>
                <a:srgbClr val="003462"/>
              </a:solidFill>
              <a:prstDash val="solid"/>
              <a:round/>
            </a:ln>
          </a:bottom>
          <a:insideH>
            <a:ln w="12700" cap="flat">
              <a:solidFill>
                <a:srgbClr val="003462"/>
              </a:solidFill>
              <a:prstDash val="solid"/>
              <a:round/>
            </a:ln>
          </a:insideH>
          <a:insideV>
            <a:ln w="12700" cap="flat">
              <a:solidFill>
                <a:srgbClr val="003462"/>
              </a:solidFill>
              <a:prstDash val="solid"/>
              <a:round/>
            </a:ln>
          </a:insideV>
        </a:tcBdr>
        <a:fill>
          <a:solidFill>
            <a:schemeClr val="accent3"/>
          </a:solidFill>
        </a:fill>
      </a:tcStyle>
    </a:firstCol>
    <a:lastRow>
      <a:tcTxStyle b="on" i="off">
        <a:fontRef idx="major">
          <a:srgbClr val="003462"/>
        </a:fontRef>
        <a:srgbClr val="003462"/>
      </a:tcTxStyle>
      <a:tcStyle>
        <a:tcBdr>
          <a:left>
            <a:ln w="12700" cap="flat">
              <a:solidFill>
                <a:srgbClr val="003462"/>
              </a:solidFill>
              <a:prstDash val="solid"/>
              <a:round/>
            </a:ln>
          </a:left>
          <a:right>
            <a:ln w="12700" cap="flat">
              <a:solidFill>
                <a:srgbClr val="003462"/>
              </a:solidFill>
              <a:prstDash val="solid"/>
              <a:round/>
            </a:ln>
          </a:right>
          <a:top>
            <a:ln w="38100" cap="flat">
              <a:solidFill>
                <a:srgbClr val="003462"/>
              </a:solidFill>
              <a:prstDash val="solid"/>
              <a:round/>
            </a:ln>
          </a:top>
          <a:bottom>
            <a:ln w="12700" cap="flat">
              <a:solidFill>
                <a:srgbClr val="003462"/>
              </a:solidFill>
              <a:prstDash val="solid"/>
              <a:round/>
            </a:ln>
          </a:bottom>
          <a:insideH>
            <a:ln w="12700" cap="flat">
              <a:solidFill>
                <a:srgbClr val="003462"/>
              </a:solidFill>
              <a:prstDash val="solid"/>
              <a:round/>
            </a:ln>
          </a:insideH>
          <a:insideV>
            <a:ln w="12700" cap="flat">
              <a:solidFill>
                <a:srgbClr val="003462"/>
              </a:solidFill>
              <a:prstDash val="solid"/>
              <a:round/>
            </a:ln>
          </a:insideV>
        </a:tcBdr>
        <a:fill>
          <a:solidFill>
            <a:schemeClr val="accent3"/>
          </a:solidFill>
        </a:fill>
      </a:tcStyle>
    </a:lastRow>
    <a:firstRow>
      <a:tcTxStyle b="on" i="off">
        <a:fontRef idx="major">
          <a:srgbClr val="003462"/>
        </a:fontRef>
        <a:srgbClr val="003462"/>
      </a:tcTxStyle>
      <a:tcStyle>
        <a:tcBdr>
          <a:left>
            <a:ln w="12700" cap="flat">
              <a:solidFill>
                <a:srgbClr val="003462"/>
              </a:solidFill>
              <a:prstDash val="solid"/>
              <a:round/>
            </a:ln>
          </a:left>
          <a:right>
            <a:ln w="12700" cap="flat">
              <a:solidFill>
                <a:srgbClr val="003462"/>
              </a:solidFill>
              <a:prstDash val="solid"/>
              <a:round/>
            </a:ln>
          </a:right>
          <a:top>
            <a:ln w="12700" cap="flat">
              <a:solidFill>
                <a:srgbClr val="003462"/>
              </a:solidFill>
              <a:prstDash val="solid"/>
              <a:round/>
            </a:ln>
          </a:top>
          <a:bottom>
            <a:ln w="38100" cap="flat">
              <a:solidFill>
                <a:srgbClr val="003462"/>
              </a:solidFill>
              <a:prstDash val="solid"/>
              <a:round/>
            </a:ln>
          </a:bottom>
          <a:insideH>
            <a:ln w="12700" cap="flat">
              <a:solidFill>
                <a:srgbClr val="003462"/>
              </a:solidFill>
              <a:prstDash val="solid"/>
              <a:round/>
            </a:ln>
          </a:insideH>
          <a:insideV>
            <a:ln w="12700" cap="flat">
              <a:solidFill>
                <a:srgbClr val="003462"/>
              </a:solidFill>
              <a:prstDash val="solid"/>
              <a:round/>
            </a:ln>
          </a:insideV>
        </a:tcBdr>
        <a:fill>
          <a:solidFill>
            <a:schemeClr val="accent3"/>
          </a:solidFill>
        </a:fill>
      </a:tcStyle>
    </a:firstRow>
  </a:tblStyle>
  <a:tblStyle styleId="{CF821DB8-F4EB-4A41-A1BA-3FCAFE7338EE}" styleName="">
    <a:tblBg/>
    <a:wholeTbl>
      <a:tcTxStyle b="off" i="off">
        <a:fontRef idx="major">
          <a:srgbClr val="5E5E5E"/>
        </a:fontRef>
        <a:srgbClr val="5E5E5E"/>
      </a:tcTxStyle>
      <a:tcStyle>
        <a:tcBdr>
          <a:left>
            <a:ln w="12700" cap="flat">
              <a:solidFill>
                <a:srgbClr val="003462"/>
              </a:solidFill>
              <a:prstDash val="solid"/>
              <a:round/>
            </a:ln>
          </a:left>
          <a:right>
            <a:ln w="12700" cap="flat">
              <a:solidFill>
                <a:srgbClr val="003462"/>
              </a:solidFill>
              <a:prstDash val="solid"/>
              <a:round/>
            </a:ln>
          </a:right>
          <a:top>
            <a:ln w="12700" cap="flat">
              <a:solidFill>
                <a:srgbClr val="003462"/>
              </a:solidFill>
              <a:prstDash val="solid"/>
              <a:round/>
            </a:ln>
          </a:top>
          <a:bottom>
            <a:ln w="12700" cap="flat">
              <a:solidFill>
                <a:srgbClr val="003462"/>
              </a:solidFill>
              <a:prstDash val="solid"/>
              <a:round/>
            </a:ln>
          </a:bottom>
          <a:insideH>
            <a:ln w="12700" cap="flat">
              <a:solidFill>
                <a:srgbClr val="003462"/>
              </a:solidFill>
              <a:prstDash val="solid"/>
              <a:round/>
            </a:ln>
          </a:insideH>
          <a:insideV>
            <a:ln w="12700" cap="flat">
              <a:solidFill>
                <a:srgbClr val="003462"/>
              </a:solidFill>
              <a:prstDash val="solid"/>
              <a:round/>
            </a:ln>
          </a:insideV>
        </a:tcBdr>
        <a:fill>
          <a:solidFill>
            <a:srgbClr val="FFCDDF"/>
          </a:solidFill>
        </a:fill>
      </a:tcStyle>
    </a:wholeTbl>
    <a:band2H>
      <a:tcTxStyle/>
      <a:tcStyle>
        <a:tcBdr/>
        <a:fill>
          <a:solidFill>
            <a:srgbClr val="FFE8F0"/>
          </a:solidFill>
        </a:fill>
      </a:tcStyle>
    </a:band2H>
    <a:firstCol>
      <a:tcTxStyle b="on" i="off">
        <a:fontRef idx="major">
          <a:srgbClr val="003462"/>
        </a:fontRef>
        <a:srgbClr val="003462"/>
      </a:tcTxStyle>
      <a:tcStyle>
        <a:tcBdr>
          <a:left>
            <a:ln w="12700" cap="flat">
              <a:solidFill>
                <a:srgbClr val="003462"/>
              </a:solidFill>
              <a:prstDash val="solid"/>
              <a:round/>
            </a:ln>
          </a:left>
          <a:right>
            <a:ln w="12700" cap="flat">
              <a:solidFill>
                <a:srgbClr val="003462"/>
              </a:solidFill>
              <a:prstDash val="solid"/>
              <a:round/>
            </a:ln>
          </a:right>
          <a:top>
            <a:ln w="12700" cap="flat">
              <a:solidFill>
                <a:srgbClr val="003462"/>
              </a:solidFill>
              <a:prstDash val="solid"/>
              <a:round/>
            </a:ln>
          </a:top>
          <a:bottom>
            <a:ln w="12700" cap="flat">
              <a:solidFill>
                <a:srgbClr val="003462"/>
              </a:solidFill>
              <a:prstDash val="solid"/>
              <a:round/>
            </a:ln>
          </a:bottom>
          <a:insideH>
            <a:ln w="12700" cap="flat">
              <a:solidFill>
                <a:srgbClr val="003462"/>
              </a:solidFill>
              <a:prstDash val="solid"/>
              <a:round/>
            </a:ln>
          </a:insideH>
          <a:insideV>
            <a:ln w="12700" cap="flat">
              <a:solidFill>
                <a:srgbClr val="003462"/>
              </a:solidFill>
              <a:prstDash val="solid"/>
              <a:round/>
            </a:ln>
          </a:insideV>
        </a:tcBdr>
        <a:fill>
          <a:solidFill>
            <a:schemeClr val="accent6"/>
          </a:solidFill>
        </a:fill>
      </a:tcStyle>
    </a:firstCol>
    <a:lastRow>
      <a:tcTxStyle b="on" i="off">
        <a:fontRef idx="major">
          <a:srgbClr val="003462"/>
        </a:fontRef>
        <a:srgbClr val="003462"/>
      </a:tcTxStyle>
      <a:tcStyle>
        <a:tcBdr>
          <a:left>
            <a:ln w="12700" cap="flat">
              <a:solidFill>
                <a:srgbClr val="003462"/>
              </a:solidFill>
              <a:prstDash val="solid"/>
              <a:round/>
            </a:ln>
          </a:left>
          <a:right>
            <a:ln w="12700" cap="flat">
              <a:solidFill>
                <a:srgbClr val="003462"/>
              </a:solidFill>
              <a:prstDash val="solid"/>
              <a:round/>
            </a:ln>
          </a:right>
          <a:top>
            <a:ln w="38100" cap="flat">
              <a:solidFill>
                <a:srgbClr val="003462"/>
              </a:solidFill>
              <a:prstDash val="solid"/>
              <a:round/>
            </a:ln>
          </a:top>
          <a:bottom>
            <a:ln w="12700" cap="flat">
              <a:solidFill>
                <a:srgbClr val="003462"/>
              </a:solidFill>
              <a:prstDash val="solid"/>
              <a:round/>
            </a:ln>
          </a:bottom>
          <a:insideH>
            <a:ln w="12700" cap="flat">
              <a:solidFill>
                <a:srgbClr val="003462"/>
              </a:solidFill>
              <a:prstDash val="solid"/>
              <a:round/>
            </a:ln>
          </a:insideH>
          <a:insideV>
            <a:ln w="12700" cap="flat">
              <a:solidFill>
                <a:srgbClr val="003462"/>
              </a:solidFill>
              <a:prstDash val="solid"/>
              <a:round/>
            </a:ln>
          </a:insideV>
        </a:tcBdr>
        <a:fill>
          <a:solidFill>
            <a:schemeClr val="accent6"/>
          </a:solidFill>
        </a:fill>
      </a:tcStyle>
    </a:lastRow>
    <a:firstRow>
      <a:tcTxStyle b="on" i="off">
        <a:fontRef idx="major">
          <a:srgbClr val="003462"/>
        </a:fontRef>
        <a:srgbClr val="003462"/>
      </a:tcTxStyle>
      <a:tcStyle>
        <a:tcBdr>
          <a:left>
            <a:ln w="12700" cap="flat">
              <a:solidFill>
                <a:srgbClr val="003462"/>
              </a:solidFill>
              <a:prstDash val="solid"/>
              <a:round/>
            </a:ln>
          </a:left>
          <a:right>
            <a:ln w="12700" cap="flat">
              <a:solidFill>
                <a:srgbClr val="003462"/>
              </a:solidFill>
              <a:prstDash val="solid"/>
              <a:round/>
            </a:ln>
          </a:right>
          <a:top>
            <a:ln w="12700" cap="flat">
              <a:solidFill>
                <a:srgbClr val="003462"/>
              </a:solidFill>
              <a:prstDash val="solid"/>
              <a:round/>
            </a:ln>
          </a:top>
          <a:bottom>
            <a:ln w="38100" cap="flat">
              <a:solidFill>
                <a:srgbClr val="003462"/>
              </a:solidFill>
              <a:prstDash val="solid"/>
              <a:round/>
            </a:ln>
          </a:bottom>
          <a:insideH>
            <a:ln w="12700" cap="flat">
              <a:solidFill>
                <a:srgbClr val="003462"/>
              </a:solidFill>
              <a:prstDash val="solid"/>
              <a:round/>
            </a:ln>
          </a:insideH>
          <a:insideV>
            <a:ln w="12700" cap="flat">
              <a:solidFill>
                <a:srgbClr val="003462"/>
              </a:solidFill>
              <a:prstDash val="solid"/>
              <a:round/>
            </a:ln>
          </a:insideV>
        </a:tcBdr>
        <a:fill>
          <a:solidFill>
            <a:schemeClr val="accent6"/>
          </a:solidFill>
        </a:fill>
      </a:tcStyle>
    </a:firstRow>
  </a:tblStyle>
  <a:tblStyle styleId="{33BA23B1-9221-436E-865A-0063620EA4FD}" styleName="">
    <a:tblBg/>
    <a:wholeTbl>
      <a:tcTxStyle b="off" i="off">
        <a:fontRef idx="major">
          <a:srgbClr val="5E5E5E"/>
        </a:fontRef>
        <a:srgbClr val="5E5E5E"/>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9E9E9"/>
          </a:solidFill>
        </a:fill>
      </a:tcStyle>
    </a:wholeTbl>
    <a:band2H>
      <a:tcTxStyle/>
      <a:tcStyle>
        <a:tcBdr/>
        <a:fill>
          <a:solidFill>
            <a:srgbClr val="003462"/>
          </a:solidFill>
        </a:fill>
      </a:tcStyle>
    </a:band2H>
    <a:firstCol>
      <a:tcTxStyle b="on" i="off">
        <a:fontRef idx="major">
          <a:srgbClr val="003462"/>
        </a:fontRef>
        <a:srgbClr val="003462"/>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5E5E5E"/>
        </a:fontRef>
        <a:srgbClr val="5E5E5E"/>
      </a:tcTxStyle>
      <a:tcStyle>
        <a:tcBdr>
          <a:left>
            <a:ln w="12700" cap="flat">
              <a:noFill/>
              <a:miter lim="400000"/>
            </a:ln>
          </a:left>
          <a:right>
            <a:ln w="12700" cap="flat">
              <a:noFill/>
              <a:miter lim="400000"/>
            </a:ln>
          </a:right>
          <a:top>
            <a:ln w="50800" cap="flat">
              <a:solidFill>
                <a:srgbClr val="5E5E5E"/>
              </a:solidFill>
              <a:prstDash val="solid"/>
              <a:round/>
            </a:ln>
          </a:top>
          <a:bottom>
            <a:ln w="25400" cap="flat">
              <a:solidFill>
                <a:srgbClr val="5E5E5E"/>
              </a:solidFill>
              <a:prstDash val="solid"/>
              <a:round/>
            </a:ln>
          </a:bottom>
          <a:insideH>
            <a:ln w="12700" cap="flat">
              <a:noFill/>
              <a:miter lim="400000"/>
            </a:ln>
          </a:insideH>
          <a:insideV>
            <a:ln w="12700" cap="flat">
              <a:noFill/>
              <a:miter lim="400000"/>
            </a:ln>
          </a:insideV>
        </a:tcBdr>
        <a:fill>
          <a:solidFill>
            <a:srgbClr val="003462"/>
          </a:solidFill>
        </a:fill>
      </a:tcStyle>
    </a:lastRow>
    <a:firstRow>
      <a:tcTxStyle b="on" i="off">
        <a:fontRef idx="major">
          <a:srgbClr val="003462"/>
        </a:fontRef>
        <a:srgbClr val="003462"/>
      </a:tcTxStyle>
      <a:tcStyle>
        <a:tcBdr>
          <a:left>
            <a:ln w="12700" cap="flat">
              <a:noFill/>
              <a:miter lim="400000"/>
            </a:ln>
          </a:left>
          <a:right>
            <a:ln w="12700" cap="flat">
              <a:noFill/>
              <a:miter lim="400000"/>
            </a:ln>
          </a:right>
          <a:top>
            <a:ln w="25400" cap="flat">
              <a:solidFill>
                <a:srgbClr val="5E5E5E"/>
              </a:solidFill>
              <a:prstDash val="solid"/>
              <a:round/>
            </a:ln>
          </a:top>
          <a:bottom>
            <a:ln w="25400" cap="flat">
              <a:solidFill>
                <a:srgbClr val="5E5E5E"/>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2708684C-4D16-4618-839F-0558EEFCDFE6}" styleName="">
    <a:tblBg/>
    <a:wholeTbl>
      <a:tcTxStyle b="off" i="off">
        <a:fontRef idx="major">
          <a:srgbClr val="5E5E5E"/>
        </a:fontRef>
        <a:srgbClr val="5E5E5E"/>
      </a:tcTxStyle>
      <a:tcStyle>
        <a:tcBdr>
          <a:left>
            <a:ln w="12700" cap="flat">
              <a:solidFill>
                <a:srgbClr val="003462"/>
              </a:solidFill>
              <a:prstDash val="solid"/>
              <a:round/>
            </a:ln>
          </a:left>
          <a:right>
            <a:ln w="12700" cap="flat">
              <a:solidFill>
                <a:srgbClr val="003462"/>
              </a:solidFill>
              <a:prstDash val="solid"/>
              <a:round/>
            </a:ln>
          </a:right>
          <a:top>
            <a:ln w="12700" cap="flat">
              <a:solidFill>
                <a:srgbClr val="003462"/>
              </a:solidFill>
              <a:prstDash val="solid"/>
              <a:round/>
            </a:ln>
          </a:top>
          <a:bottom>
            <a:ln w="12700" cap="flat">
              <a:solidFill>
                <a:srgbClr val="003462"/>
              </a:solidFill>
              <a:prstDash val="solid"/>
              <a:round/>
            </a:ln>
          </a:bottom>
          <a:insideH>
            <a:ln w="12700" cap="flat">
              <a:solidFill>
                <a:srgbClr val="003462"/>
              </a:solidFill>
              <a:prstDash val="solid"/>
              <a:round/>
            </a:ln>
          </a:insideH>
          <a:insideV>
            <a:ln w="12700" cap="flat">
              <a:solidFill>
                <a:srgbClr val="003462"/>
              </a:solidFill>
              <a:prstDash val="solid"/>
              <a:round/>
            </a:ln>
          </a:insideV>
        </a:tcBdr>
        <a:fill>
          <a:solidFill>
            <a:srgbClr val="D1D1D1"/>
          </a:solidFill>
        </a:fill>
      </a:tcStyle>
    </a:wholeTbl>
    <a:band2H>
      <a:tcTxStyle/>
      <a:tcStyle>
        <a:tcBdr/>
        <a:fill>
          <a:solidFill>
            <a:srgbClr val="E9E9E9"/>
          </a:solidFill>
        </a:fill>
      </a:tcStyle>
    </a:band2H>
    <a:firstCol>
      <a:tcTxStyle b="on" i="off">
        <a:fontRef idx="major">
          <a:srgbClr val="003462"/>
        </a:fontRef>
        <a:srgbClr val="003462"/>
      </a:tcTxStyle>
      <a:tcStyle>
        <a:tcBdr>
          <a:left>
            <a:ln w="12700" cap="flat">
              <a:solidFill>
                <a:srgbClr val="003462"/>
              </a:solidFill>
              <a:prstDash val="solid"/>
              <a:round/>
            </a:ln>
          </a:left>
          <a:right>
            <a:ln w="12700" cap="flat">
              <a:solidFill>
                <a:srgbClr val="003462"/>
              </a:solidFill>
              <a:prstDash val="solid"/>
              <a:round/>
            </a:ln>
          </a:right>
          <a:top>
            <a:ln w="12700" cap="flat">
              <a:solidFill>
                <a:srgbClr val="003462"/>
              </a:solidFill>
              <a:prstDash val="solid"/>
              <a:round/>
            </a:ln>
          </a:top>
          <a:bottom>
            <a:ln w="12700" cap="flat">
              <a:solidFill>
                <a:srgbClr val="003462"/>
              </a:solidFill>
              <a:prstDash val="solid"/>
              <a:round/>
            </a:ln>
          </a:bottom>
          <a:insideH>
            <a:ln w="12700" cap="flat">
              <a:solidFill>
                <a:srgbClr val="003462"/>
              </a:solidFill>
              <a:prstDash val="solid"/>
              <a:round/>
            </a:ln>
          </a:insideH>
          <a:insideV>
            <a:ln w="12700" cap="flat">
              <a:solidFill>
                <a:srgbClr val="003462"/>
              </a:solidFill>
              <a:prstDash val="solid"/>
              <a:round/>
            </a:ln>
          </a:insideV>
        </a:tcBdr>
        <a:fill>
          <a:solidFill>
            <a:srgbClr val="5E5E5E"/>
          </a:solidFill>
        </a:fill>
      </a:tcStyle>
    </a:firstCol>
    <a:lastRow>
      <a:tcTxStyle b="on" i="off">
        <a:fontRef idx="major">
          <a:srgbClr val="003462"/>
        </a:fontRef>
        <a:srgbClr val="003462"/>
      </a:tcTxStyle>
      <a:tcStyle>
        <a:tcBdr>
          <a:left>
            <a:ln w="12700" cap="flat">
              <a:solidFill>
                <a:srgbClr val="003462"/>
              </a:solidFill>
              <a:prstDash val="solid"/>
              <a:round/>
            </a:ln>
          </a:left>
          <a:right>
            <a:ln w="12700" cap="flat">
              <a:solidFill>
                <a:srgbClr val="003462"/>
              </a:solidFill>
              <a:prstDash val="solid"/>
              <a:round/>
            </a:ln>
          </a:right>
          <a:top>
            <a:ln w="38100" cap="flat">
              <a:solidFill>
                <a:srgbClr val="003462"/>
              </a:solidFill>
              <a:prstDash val="solid"/>
              <a:round/>
            </a:ln>
          </a:top>
          <a:bottom>
            <a:ln w="12700" cap="flat">
              <a:solidFill>
                <a:srgbClr val="003462"/>
              </a:solidFill>
              <a:prstDash val="solid"/>
              <a:round/>
            </a:ln>
          </a:bottom>
          <a:insideH>
            <a:ln w="12700" cap="flat">
              <a:solidFill>
                <a:srgbClr val="003462"/>
              </a:solidFill>
              <a:prstDash val="solid"/>
              <a:round/>
            </a:ln>
          </a:insideH>
          <a:insideV>
            <a:ln w="12700" cap="flat">
              <a:solidFill>
                <a:srgbClr val="003462"/>
              </a:solidFill>
              <a:prstDash val="solid"/>
              <a:round/>
            </a:ln>
          </a:insideV>
        </a:tcBdr>
        <a:fill>
          <a:solidFill>
            <a:srgbClr val="5E5E5E"/>
          </a:solidFill>
        </a:fill>
      </a:tcStyle>
    </a:lastRow>
    <a:firstRow>
      <a:tcTxStyle b="on" i="off">
        <a:fontRef idx="major">
          <a:srgbClr val="003462"/>
        </a:fontRef>
        <a:srgbClr val="003462"/>
      </a:tcTxStyle>
      <a:tcStyle>
        <a:tcBdr>
          <a:left>
            <a:ln w="12700" cap="flat">
              <a:solidFill>
                <a:srgbClr val="003462"/>
              </a:solidFill>
              <a:prstDash val="solid"/>
              <a:round/>
            </a:ln>
          </a:left>
          <a:right>
            <a:ln w="12700" cap="flat">
              <a:solidFill>
                <a:srgbClr val="003462"/>
              </a:solidFill>
              <a:prstDash val="solid"/>
              <a:round/>
            </a:ln>
          </a:right>
          <a:top>
            <a:ln w="12700" cap="flat">
              <a:solidFill>
                <a:srgbClr val="003462"/>
              </a:solidFill>
              <a:prstDash val="solid"/>
              <a:round/>
            </a:ln>
          </a:top>
          <a:bottom>
            <a:ln w="38100" cap="flat">
              <a:solidFill>
                <a:srgbClr val="003462"/>
              </a:solidFill>
              <a:prstDash val="solid"/>
              <a:round/>
            </a:ln>
          </a:bottom>
          <a:insideH>
            <a:ln w="12700" cap="flat">
              <a:solidFill>
                <a:srgbClr val="003462"/>
              </a:solidFill>
              <a:prstDash val="solid"/>
              <a:round/>
            </a:ln>
          </a:insideH>
          <a:insideV>
            <a:ln w="12700" cap="flat">
              <a:solidFill>
                <a:srgbClr val="003462"/>
              </a:solidFill>
              <a:prstDash val="solid"/>
              <a:round/>
            </a:ln>
          </a:insideV>
        </a:tcBdr>
        <a:fill>
          <a:solidFill>
            <a:srgbClr val="5E5E5E"/>
          </a:solidFill>
        </a:fill>
      </a:tcStyle>
    </a:firstRow>
  </a:tblStyle>
  <a:tblStyle styleId="{5940675A-B579-460E-94D1-54222C63F5DA}" styleName="Aucun style, grille du tableau">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74"/>
  </p:normalViewPr>
  <p:slideViewPr>
    <p:cSldViewPr snapToGrid="0" snapToObjects="1">
      <p:cViewPr varScale="1">
        <p:scale>
          <a:sx n="62" d="100"/>
          <a:sy n="62" d="100"/>
        </p:scale>
        <p:origin x="696"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8" name="Shape 148"/>
          <p:cNvSpPr>
            <a:spLocks noGrp="1" noRot="1" noChangeAspect="1"/>
          </p:cNvSpPr>
          <p:nvPr>
            <p:ph type="sldImg"/>
          </p:nvPr>
        </p:nvSpPr>
        <p:spPr>
          <a:xfrm>
            <a:off x="1143000" y="685800"/>
            <a:ext cx="4572000" cy="3429000"/>
          </a:xfrm>
          <a:prstGeom prst="rect">
            <a:avLst/>
          </a:prstGeom>
        </p:spPr>
        <p:txBody>
          <a:bodyPr/>
          <a:lstStyle/>
          <a:p>
            <a:endParaRPr/>
          </a:p>
        </p:txBody>
      </p:sp>
      <p:sp>
        <p:nvSpPr>
          <p:cNvPr id="149" name="Shape 149"/>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j-lt"/>
        <a:ea typeface="+mj-ea"/>
        <a:cs typeface="+mj-cs"/>
        <a:sym typeface="Helvetica Neue"/>
      </a:defRPr>
    </a:lvl1pPr>
    <a:lvl2pPr indent="228600" defTabSz="457200" latinLnBrk="0">
      <a:lnSpc>
        <a:spcPct val="117999"/>
      </a:lnSpc>
      <a:defRPr sz="2200">
        <a:latin typeface="+mj-lt"/>
        <a:ea typeface="+mj-ea"/>
        <a:cs typeface="+mj-cs"/>
        <a:sym typeface="Helvetica Neue"/>
      </a:defRPr>
    </a:lvl2pPr>
    <a:lvl3pPr indent="457200" defTabSz="457200" latinLnBrk="0">
      <a:lnSpc>
        <a:spcPct val="117999"/>
      </a:lnSpc>
      <a:defRPr sz="2200">
        <a:latin typeface="+mj-lt"/>
        <a:ea typeface="+mj-ea"/>
        <a:cs typeface="+mj-cs"/>
        <a:sym typeface="Helvetica Neue"/>
      </a:defRPr>
    </a:lvl3pPr>
    <a:lvl4pPr indent="685800" defTabSz="457200" latinLnBrk="0">
      <a:lnSpc>
        <a:spcPct val="117999"/>
      </a:lnSpc>
      <a:defRPr sz="2200">
        <a:latin typeface="+mj-lt"/>
        <a:ea typeface="+mj-ea"/>
        <a:cs typeface="+mj-cs"/>
        <a:sym typeface="Helvetica Neue"/>
      </a:defRPr>
    </a:lvl4pPr>
    <a:lvl5pPr indent="914400" defTabSz="457200" latinLnBrk="0">
      <a:lnSpc>
        <a:spcPct val="117999"/>
      </a:lnSpc>
      <a:defRPr sz="2200">
        <a:latin typeface="+mj-lt"/>
        <a:ea typeface="+mj-ea"/>
        <a:cs typeface="+mj-cs"/>
        <a:sym typeface="Helvetica Neue"/>
      </a:defRPr>
    </a:lvl5pPr>
    <a:lvl6pPr indent="1143000" defTabSz="457200" latinLnBrk="0">
      <a:lnSpc>
        <a:spcPct val="117999"/>
      </a:lnSpc>
      <a:defRPr sz="2200">
        <a:latin typeface="+mj-lt"/>
        <a:ea typeface="+mj-ea"/>
        <a:cs typeface="+mj-cs"/>
        <a:sym typeface="Helvetica Neue"/>
      </a:defRPr>
    </a:lvl6pPr>
    <a:lvl7pPr indent="1371600" defTabSz="457200" latinLnBrk="0">
      <a:lnSpc>
        <a:spcPct val="117999"/>
      </a:lnSpc>
      <a:defRPr sz="2200">
        <a:latin typeface="+mj-lt"/>
        <a:ea typeface="+mj-ea"/>
        <a:cs typeface="+mj-cs"/>
        <a:sym typeface="Helvetica Neue"/>
      </a:defRPr>
    </a:lvl7pPr>
    <a:lvl8pPr indent="1600200" defTabSz="457200" latinLnBrk="0">
      <a:lnSpc>
        <a:spcPct val="117999"/>
      </a:lnSpc>
      <a:defRPr sz="2200">
        <a:latin typeface="+mj-lt"/>
        <a:ea typeface="+mj-ea"/>
        <a:cs typeface="+mj-cs"/>
        <a:sym typeface="Helvetica Neue"/>
      </a:defRPr>
    </a:lvl8pPr>
    <a:lvl9pPr indent="1828800" defTabSz="457200" latinLnBrk="0">
      <a:lnSpc>
        <a:spcPct val="117999"/>
      </a:lnSpc>
      <a:defRPr sz="2200">
        <a:latin typeface="+mj-lt"/>
        <a:ea typeface="+mj-ea"/>
        <a:cs typeface="+mj-cs"/>
        <a:sym typeface="Helvetica Neue"/>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Titre">
    <p:bg>
      <p:bgPr>
        <a:solidFill>
          <a:srgbClr val="003462"/>
        </a:solidFill>
        <a:effectLst/>
      </p:bgPr>
    </p:bg>
    <p:spTree>
      <p:nvGrpSpPr>
        <p:cNvPr id="1" name=""/>
        <p:cNvGrpSpPr/>
        <p:nvPr/>
      </p:nvGrpSpPr>
      <p:grpSpPr>
        <a:xfrm>
          <a:off x="0" y="0"/>
          <a:ext cx="0" cy="0"/>
          <a:chOff x="0" y="0"/>
          <a:chExt cx="0" cy="0"/>
        </a:xfrm>
      </p:grpSpPr>
      <p:sp>
        <p:nvSpPr>
          <p:cNvPr id="11" name="Texte niveau 1…"/>
          <p:cNvSpPr txBox="1">
            <a:spLocks noGrp="1"/>
          </p:cNvSpPr>
          <p:nvPr>
            <p:ph type="body" sz="quarter" idx="1" hasCustomPrompt="1"/>
          </p:nvPr>
        </p:nvSpPr>
        <p:spPr>
          <a:xfrm>
            <a:off x="1201340" y="11847162"/>
            <a:ext cx="21971004" cy="636980"/>
          </a:xfrm>
          <a:prstGeom prst="rect">
            <a:avLst/>
          </a:prstGeom>
        </p:spPr>
        <p:txBody>
          <a:bodyPr lIns="45718" tIns="45718" rIns="45718" bIns="45718" numCol="1" spcCol="38100"/>
          <a:lstStyle>
            <a:lvl1pPr marL="0" indent="0" defTabSz="825500">
              <a:lnSpc>
                <a:spcPct val="100000"/>
              </a:lnSpc>
              <a:spcBef>
                <a:spcPts val="0"/>
              </a:spcBef>
              <a:buSzTx/>
              <a:buNone/>
              <a:defRPr sz="3600" b="1">
                <a:solidFill>
                  <a:srgbClr val="FFFFFF"/>
                </a:solidFill>
              </a:defRPr>
            </a:lvl1pPr>
            <a:lvl2pPr marL="1066800" indent="-457200" defTabSz="825500">
              <a:lnSpc>
                <a:spcPct val="100000"/>
              </a:lnSpc>
              <a:spcBef>
                <a:spcPts val="0"/>
              </a:spcBef>
              <a:defRPr sz="3600" b="1">
                <a:solidFill>
                  <a:srgbClr val="FFFFFF"/>
                </a:solidFill>
              </a:defRPr>
            </a:lvl2pPr>
            <a:lvl3pPr marL="1676400" indent="-457200" defTabSz="825500">
              <a:lnSpc>
                <a:spcPct val="100000"/>
              </a:lnSpc>
              <a:spcBef>
                <a:spcPts val="0"/>
              </a:spcBef>
              <a:defRPr sz="3600" b="1">
                <a:solidFill>
                  <a:srgbClr val="FFFFFF"/>
                </a:solidFill>
              </a:defRPr>
            </a:lvl3pPr>
            <a:lvl4pPr marL="2286000" indent="-457200" defTabSz="825500">
              <a:lnSpc>
                <a:spcPct val="100000"/>
              </a:lnSpc>
              <a:spcBef>
                <a:spcPts val="0"/>
              </a:spcBef>
              <a:defRPr sz="3600" b="1">
                <a:solidFill>
                  <a:srgbClr val="FFFFFF"/>
                </a:solidFill>
              </a:defRPr>
            </a:lvl4pPr>
            <a:lvl5pPr marL="2895600" indent="-457200" defTabSz="825500">
              <a:lnSpc>
                <a:spcPct val="100000"/>
              </a:lnSpc>
              <a:spcBef>
                <a:spcPts val="0"/>
              </a:spcBef>
              <a:defRPr sz="3600" b="1">
                <a:solidFill>
                  <a:srgbClr val="FFFFFF"/>
                </a:solidFill>
              </a:defRPr>
            </a:lvl5pPr>
          </a:lstStyle>
          <a:p>
            <a:r>
              <a:t>Auteur et date</a:t>
            </a:r>
          </a:p>
          <a:p>
            <a:pPr lvl="1"/>
            <a:endParaRPr/>
          </a:p>
          <a:p>
            <a:pPr lvl="2"/>
            <a:endParaRPr/>
          </a:p>
          <a:p>
            <a:pPr lvl="3"/>
            <a:endParaRPr/>
          </a:p>
          <a:p>
            <a:pPr lvl="4"/>
            <a:endParaRPr/>
          </a:p>
        </p:txBody>
      </p:sp>
      <p:sp>
        <p:nvSpPr>
          <p:cNvPr id="12" name="Titre de la présentation"/>
          <p:cNvSpPr txBox="1">
            <a:spLocks noGrp="1"/>
          </p:cNvSpPr>
          <p:nvPr>
            <p:ph type="title" hasCustomPrompt="1"/>
          </p:nvPr>
        </p:nvSpPr>
        <p:spPr>
          <a:xfrm>
            <a:off x="1206496" y="2574991"/>
            <a:ext cx="21971005" cy="4648202"/>
          </a:xfrm>
          <a:prstGeom prst="rect">
            <a:avLst/>
          </a:prstGeom>
        </p:spPr>
        <p:txBody>
          <a:bodyPr anchor="b"/>
          <a:lstStyle>
            <a:lvl1pPr>
              <a:defRPr sz="11600" spc="-232">
                <a:solidFill>
                  <a:srgbClr val="FFFFFF"/>
                </a:solidFill>
              </a:defRPr>
            </a:lvl1pPr>
          </a:lstStyle>
          <a:p>
            <a:r>
              <a:t>Titre de la présentation</a:t>
            </a:r>
          </a:p>
        </p:txBody>
      </p:sp>
      <p:sp>
        <p:nvSpPr>
          <p:cNvPr id="13" name="Texte niveau 1…"/>
          <p:cNvSpPr txBox="1">
            <a:spLocks noGrp="1"/>
          </p:cNvSpPr>
          <p:nvPr>
            <p:ph type="body" sz="quarter" idx="21" hasCustomPrompt="1"/>
          </p:nvPr>
        </p:nvSpPr>
        <p:spPr>
          <a:xfrm>
            <a:off x="1201342" y="7210490"/>
            <a:ext cx="21971002" cy="1905002"/>
          </a:xfrm>
          <a:prstGeom prst="rect">
            <a:avLst/>
          </a:prstGeom>
        </p:spPr>
        <p:txBody>
          <a:bodyPr numCol="1" spcCol="38100"/>
          <a:lstStyle>
            <a:lvl1pPr marL="0" indent="0" defTabSz="825500">
              <a:lnSpc>
                <a:spcPct val="100000"/>
              </a:lnSpc>
              <a:spcBef>
                <a:spcPts val="0"/>
              </a:spcBef>
              <a:buSzTx/>
              <a:buNone/>
              <a:defRPr sz="5500" b="1">
                <a:solidFill>
                  <a:schemeClr val="accent1"/>
                </a:solidFill>
              </a:defRPr>
            </a:lvl1pPr>
          </a:lstStyle>
          <a:p>
            <a:r>
              <a:t>Sous-titre de la présentation</a:t>
            </a:r>
          </a:p>
        </p:txBody>
      </p:sp>
      <p:sp>
        <p:nvSpPr>
          <p:cNvPr id="14" name="Numéro de diapositive"/>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t>‹N°›</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Fait important">
    <p:spTree>
      <p:nvGrpSpPr>
        <p:cNvPr id="1" name=""/>
        <p:cNvGrpSpPr/>
        <p:nvPr/>
      </p:nvGrpSpPr>
      <p:grpSpPr>
        <a:xfrm>
          <a:off x="0" y="0"/>
          <a:ext cx="0" cy="0"/>
          <a:chOff x="0" y="0"/>
          <a:chExt cx="0" cy="0"/>
        </a:xfrm>
      </p:grpSpPr>
      <p:sp>
        <p:nvSpPr>
          <p:cNvPr id="106" name="Texte niveau 1…"/>
          <p:cNvSpPr txBox="1">
            <a:spLocks noGrp="1"/>
          </p:cNvSpPr>
          <p:nvPr>
            <p:ph type="body" idx="1" hasCustomPrompt="1"/>
          </p:nvPr>
        </p:nvSpPr>
        <p:spPr>
          <a:xfrm>
            <a:off x="1206500" y="1075926"/>
            <a:ext cx="21971000" cy="7241586"/>
          </a:xfrm>
          <a:prstGeom prst="rect">
            <a:avLst/>
          </a:prstGeom>
        </p:spPr>
        <p:txBody>
          <a:bodyPr numCol="1" spcCol="38100" anchor="b"/>
          <a:lstStyle>
            <a:lvl1pPr marL="0" indent="0" algn="ctr">
              <a:lnSpc>
                <a:spcPct val="80000"/>
              </a:lnSpc>
              <a:spcBef>
                <a:spcPts val="0"/>
              </a:spcBef>
              <a:buSzTx/>
              <a:buNone/>
              <a:defRPr sz="25000" b="1" spc="-250">
                <a:solidFill>
                  <a:srgbClr val="004D80"/>
                </a:solidFill>
              </a:defRPr>
            </a:lvl1pPr>
            <a:lvl2pPr marL="0" indent="0" algn="ctr">
              <a:lnSpc>
                <a:spcPct val="80000"/>
              </a:lnSpc>
              <a:spcBef>
                <a:spcPts val="0"/>
              </a:spcBef>
              <a:buSzTx/>
              <a:buNone/>
              <a:defRPr sz="25000" b="1" spc="-250">
                <a:solidFill>
                  <a:srgbClr val="004D80"/>
                </a:solidFill>
              </a:defRPr>
            </a:lvl2pPr>
            <a:lvl3pPr marL="0" indent="0" algn="ctr">
              <a:lnSpc>
                <a:spcPct val="80000"/>
              </a:lnSpc>
              <a:spcBef>
                <a:spcPts val="0"/>
              </a:spcBef>
              <a:buSzTx/>
              <a:buNone/>
              <a:defRPr sz="25000" b="1" spc="-250">
                <a:solidFill>
                  <a:srgbClr val="004D80"/>
                </a:solidFill>
              </a:defRPr>
            </a:lvl3pPr>
            <a:lvl4pPr marL="0" indent="0" algn="ctr">
              <a:lnSpc>
                <a:spcPct val="80000"/>
              </a:lnSpc>
              <a:spcBef>
                <a:spcPts val="0"/>
              </a:spcBef>
              <a:buSzTx/>
              <a:buNone/>
              <a:defRPr sz="25000" b="1" spc="-250">
                <a:solidFill>
                  <a:srgbClr val="004D80"/>
                </a:solidFill>
              </a:defRPr>
            </a:lvl4pPr>
            <a:lvl5pPr marL="0" indent="0" algn="ctr">
              <a:lnSpc>
                <a:spcPct val="80000"/>
              </a:lnSpc>
              <a:spcBef>
                <a:spcPts val="0"/>
              </a:spcBef>
              <a:buSzTx/>
              <a:buNone/>
              <a:defRPr sz="25000" b="1" spc="-250">
                <a:solidFill>
                  <a:srgbClr val="004D80"/>
                </a:solidFill>
              </a:defRPr>
            </a:lvl5pPr>
          </a:lstStyle>
          <a:p>
            <a:r>
              <a:t>100 %</a:t>
            </a:r>
          </a:p>
          <a:p>
            <a:pPr lvl="1"/>
            <a:endParaRPr/>
          </a:p>
          <a:p>
            <a:pPr lvl="2"/>
            <a:endParaRPr/>
          </a:p>
          <a:p>
            <a:pPr lvl="3"/>
            <a:endParaRPr/>
          </a:p>
          <a:p>
            <a:pPr lvl="4"/>
            <a:endParaRPr/>
          </a:p>
        </p:txBody>
      </p:sp>
      <p:sp>
        <p:nvSpPr>
          <p:cNvPr id="107" name="Données clés"/>
          <p:cNvSpPr txBox="1">
            <a:spLocks noGrp="1"/>
          </p:cNvSpPr>
          <p:nvPr>
            <p:ph type="body" sz="quarter" idx="21" hasCustomPrompt="1"/>
          </p:nvPr>
        </p:nvSpPr>
        <p:spPr>
          <a:xfrm>
            <a:off x="1206500" y="8262180"/>
            <a:ext cx="21971000" cy="934780"/>
          </a:xfrm>
          <a:prstGeom prst="rect">
            <a:avLst/>
          </a:prstGeom>
        </p:spPr>
        <p:txBody>
          <a:bodyPr lIns="45718" tIns="45718" rIns="45718" bIns="45718" numCol="1" spcCol="38100"/>
          <a:lstStyle>
            <a:lvl1pPr marL="0" indent="0" algn="ctr" defTabSz="825500">
              <a:lnSpc>
                <a:spcPct val="100000"/>
              </a:lnSpc>
              <a:spcBef>
                <a:spcPts val="0"/>
              </a:spcBef>
              <a:buSzTx/>
              <a:buNone/>
              <a:defRPr sz="5500" b="1"/>
            </a:lvl1pPr>
          </a:lstStyle>
          <a:p>
            <a:r>
              <a:t>Données clés</a:t>
            </a:r>
          </a:p>
        </p:txBody>
      </p:sp>
      <p:sp>
        <p:nvSpPr>
          <p:cNvPr id="108" name="Numéro de diapositive"/>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Citation">
    <p:spTree>
      <p:nvGrpSpPr>
        <p:cNvPr id="1" name=""/>
        <p:cNvGrpSpPr/>
        <p:nvPr/>
      </p:nvGrpSpPr>
      <p:grpSpPr>
        <a:xfrm>
          <a:off x="0" y="0"/>
          <a:ext cx="0" cy="0"/>
          <a:chOff x="0" y="0"/>
          <a:chExt cx="0" cy="0"/>
        </a:xfrm>
      </p:grpSpPr>
      <p:sp>
        <p:nvSpPr>
          <p:cNvPr id="115" name="Texte niveau 1…"/>
          <p:cNvSpPr txBox="1">
            <a:spLocks noGrp="1"/>
          </p:cNvSpPr>
          <p:nvPr>
            <p:ph type="body" sz="quarter" idx="1" hasCustomPrompt="1"/>
          </p:nvPr>
        </p:nvSpPr>
        <p:spPr>
          <a:xfrm>
            <a:off x="2480824" y="10675453"/>
            <a:ext cx="20149254" cy="636980"/>
          </a:xfrm>
          <a:prstGeom prst="rect">
            <a:avLst/>
          </a:prstGeom>
        </p:spPr>
        <p:txBody>
          <a:bodyPr lIns="45718" tIns="45718" rIns="45718" bIns="45718" numCol="1" spcCol="38100"/>
          <a:lstStyle>
            <a:lvl1pPr marL="0" indent="0" defTabSz="825500">
              <a:lnSpc>
                <a:spcPct val="100000"/>
              </a:lnSpc>
              <a:spcBef>
                <a:spcPts val="0"/>
              </a:spcBef>
              <a:buSzTx/>
              <a:buNone/>
              <a:defRPr sz="3600" b="1"/>
            </a:lvl1pPr>
            <a:lvl2pPr marL="1066800" indent="-457200" defTabSz="825500">
              <a:lnSpc>
                <a:spcPct val="100000"/>
              </a:lnSpc>
              <a:spcBef>
                <a:spcPts val="0"/>
              </a:spcBef>
              <a:defRPr sz="3600" b="1"/>
            </a:lvl2pPr>
            <a:lvl3pPr marL="1676400" indent="-457200" defTabSz="825500">
              <a:lnSpc>
                <a:spcPct val="100000"/>
              </a:lnSpc>
              <a:spcBef>
                <a:spcPts val="0"/>
              </a:spcBef>
              <a:defRPr sz="3600" b="1"/>
            </a:lvl3pPr>
            <a:lvl4pPr marL="2286000" indent="-457200" defTabSz="825500">
              <a:lnSpc>
                <a:spcPct val="100000"/>
              </a:lnSpc>
              <a:spcBef>
                <a:spcPts val="0"/>
              </a:spcBef>
              <a:defRPr sz="3600" b="1"/>
            </a:lvl4pPr>
            <a:lvl5pPr marL="2895600" indent="-457200" defTabSz="825500">
              <a:lnSpc>
                <a:spcPct val="100000"/>
              </a:lnSpc>
              <a:spcBef>
                <a:spcPts val="0"/>
              </a:spcBef>
              <a:defRPr sz="3600" b="1"/>
            </a:lvl5pPr>
          </a:lstStyle>
          <a:p>
            <a:r>
              <a:t>Attribution</a:t>
            </a:r>
          </a:p>
          <a:p>
            <a:pPr lvl="1"/>
            <a:endParaRPr/>
          </a:p>
          <a:p>
            <a:pPr lvl="2"/>
            <a:endParaRPr/>
          </a:p>
          <a:p>
            <a:pPr lvl="3"/>
            <a:endParaRPr/>
          </a:p>
          <a:p>
            <a:pPr lvl="4"/>
            <a:endParaRPr/>
          </a:p>
        </p:txBody>
      </p:sp>
      <p:sp>
        <p:nvSpPr>
          <p:cNvPr id="116" name="Texte niveau 1…"/>
          <p:cNvSpPr txBox="1">
            <a:spLocks noGrp="1"/>
          </p:cNvSpPr>
          <p:nvPr>
            <p:ph type="body" sz="half" idx="21" hasCustomPrompt="1"/>
          </p:nvPr>
        </p:nvSpPr>
        <p:spPr>
          <a:xfrm>
            <a:off x="1753923" y="4939860"/>
            <a:ext cx="20876154" cy="3836281"/>
          </a:xfrm>
          <a:prstGeom prst="rect">
            <a:avLst/>
          </a:prstGeom>
        </p:spPr>
        <p:txBody>
          <a:bodyPr numCol="1" spcCol="38100"/>
          <a:lstStyle>
            <a:lvl1pPr marL="469900" indent="-300876">
              <a:spcBef>
                <a:spcPts val="0"/>
              </a:spcBef>
              <a:buSzTx/>
              <a:buNone/>
              <a:defRPr sz="8500" spc="-200">
                <a:solidFill>
                  <a:srgbClr val="004D80"/>
                </a:solidFill>
                <a:latin typeface="Helvetica Neue Medium"/>
                <a:ea typeface="Helvetica Neue Medium"/>
                <a:cs typeface="Helvetica Neue Medium"/>
                <a:sym typeface="Helvetica Neue Medium"/>
              </a:defRPr>
            </a:lvl1pPr>
          </a:lstStyle>
          <a:p>
            <a:r>
              <a:t>« Citation notable »</a:t>
            </a:r>
          </a:p>
        </p:txBody>
      </p:sp>
      <p:sp>
        <p:nvSpPr>
          <p:cNvPr id="117" name="Numéro de diapositive"/>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3 photos">
    <p:spTree>
      <p:nvGrpSpPr>
        <p:cNvPr id="1" name=""/>
        <p:cNvGrpSpPr/>
        <p:nvPr/>
      </p:nvGrpSpPr>
      <p:grpSpPr>
        <a:xfrm>
          <a:off x="0" y="0"/>
          <a:ext cx="0" cy="0"/>
          <a:chOff x="0" y="0"/>
          <a:chExt cx="0" cy="0"/>
        </a:xfrm>
      </p:grpSpPr>
      <p:sp>
        <p:nvSpPr>
          <p:cNvPr id="124" name="617931575_1991x1322.jpg"/>
          <p:cNvSpPr>
            <a:spLocks noGrp="1"/>
          </p:cNvSpPr>
          <p:nvPr>
            <p:ph type="pic" sz="quarter" idx="21"/>
          </p:nvPr>
        </p:nvSpPr>
        <p:spPr>
          <a:xfrm>
            <a:off x="15436504" y="1270000"/>
            <a:ext cx="8167168" cy="5422900"/>
          </a:xfrm>
          <a:prstGeom prst="rect">
            <a:avLst/>
          </a:prstGeom>
        </p:spPr>
        <p:txBody>
          <a:bodyPr lIns="91439" tIns="45719" rIns="91439" bIns="45719" numCol="1" spcCol="38100">
            <a:noAutofit/>
          </a:bodyPr>
          <a:lstStyle/>
          <a:p>
            <a:endParaRPr/>
          </a:p>
        </p:txBody>
      </p:sp>
      <p:sp>
        <p:nvSpPr>
          <p:cNvPr id="125" name="740627569_2880x1920.jpg"/>
          <p:cNvSpPr>
            <a:spLocks noGrp="1"/>
          </p:cNvSpPr>
          <p:nvPr>
            <p:ph type="pic" sz="quarter" idx="22"/>
          </p:nvPr>
        </p:nvSpPr>
        <p:spPr>
          <a:xfrm>
            <a:off x="15461772" y="7085972"/>
            <a:ext cx="8148415" cy="5432277"/>
          </a:xfrm>
          <a:prstGeom prst="rect">
            <a:avLst/>
          </a:prstGeom>
        </p:spPr>
        <p:txBody>
          <a:bodyPr lIns="91439" tIns="45719" rIns="91439" bIns="45719" numCol="1" spcCol="38100">
            <a:noAutofit/>
          </a:bodyPr>
          <a:lstStyle/>
          <a:p>
            <a:endParaRPr/>
          </a:p>
        </p:txBody>
      </p:sp>
      <p:sp>
        <p:nvSpPr>
          <p:cNvPr id="126" name="996267730_2880x1920.jpg"/>
          <p:cNvSpPr>
            <a:spLocks noGrp="1"/>
          </p:cNvSpPr>
          <p:nvPr>
            <p:ph type="pic" idx="23"/>
          </p:nvPr>
        </p:nvSpPr>
        <p:spPr>
          <a:xfrm>
            <a:off x="-124636" y="1270000"/>
            <a:ext cx="16859220" cy="11239480"/>
          </a:xfrm>
          <a:prstGeom prst="rect">
            <a:avLst/>
          </a:prstGeom>
        </p:spPr>
        <p:txBody>
          <a:bodyPr lIns="91439" tIns="45719" rIns="91439" bIns="45719" numCol="1" spcCol="38100">
            <a:noAutofit/>
          </a:bodyPr>
          <a:lstStyle/>
          <a:p>
            <a:endParaRPr/>
          </a:p>
        </p:txBody>
      </p:sp>
      <p:sp>
        <p:nvSpPr>
          <p:cNvPr id="127" name="Numéro de diapositive"/>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34" name="996267730_2880x1920.jpg"/>
          <p:cNvSpPr>
            <a:spLocks noGrp="1"/>
          </p:cNvSpPr>
          <p:nvPr>
            <p:ph type="pic" idx="21"/>
          </p:nvPr>
        </p:nvSpPr>
        <p:spPr>
          <a:xfrm>
            <a:off x="0" y="-1270000"/>
            <a:ext cx="24384000" cy="16256000"/>
          </a:xfrm>
          <a:prstGeom prst="rect">
            <a:avLst/>
          </a:prstGeom>
        </p:spPr>
        <p:txBody>
          <a:bodyPr lIns="91439" tIns="45719" rIns="91439" bIns="45719" numCol="1" spcCol="38100">
            <a:noAutofit/>
          </a:bodyPr>
          <a:lstStyle/>
          <a:p>
            <a:endParaRPr/>
          </a:p>
        </p:txBody>
      </p:sp>
      <p:sp>
        <p:nvSpPr>
          <p:cNvPr id="135" name="Numéro de diapositive"/>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t>‹N°›</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Vierge">
    <p:spTree>
      <p:nvGrpSpPr>
        <p:cNvPr id="1" name=""/>
        <p:cNvGrpSpPr/>
        <p:nvPr/>
      </p:nvGrpSpPr>
      <p:grpSpPr>
        <a:xfrm>
          <a:off x="0" y="0"/>
          <a:ext cx="0" cy="0"/>
          <a:chOff x="0" y="0"/>
          <a:chExt cx="0" cy="0"/>
        </a:xfrm>
      </p:grpSpPr>
      <p:sp>
        <p:nvSpPr>
          <p:cNvPr id="142" name="Numéro de diapositive"/>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re et photo">
    <p:spTree>
      <p:nvGrpSpPr>
        <p:cNvPr id="1" name=""/>
        <p:cNvGrpSpPr/>
        <p:nvPr/>
      </p:nvGrpSpPr>
      <p:grpSpPr>
        <a:xfrm>
          <a:off x="0" y="0"/>
          <a:ext cx="0" cy="0"/>
          <a:chOff x="0" y="0"/>
          <a:chExt cx="0" cy="0"/>
        </a:xfrm>
      </p:grpSpPr>
      <p:sp>
        <p:nvSpPr>
          <p:cNvPr id="21" name="740627569_2880x1920.jpg"/>
          <p:cNvSpPr>
            <a:spLocks noGrp="1"/>
          </p:cNvSpPr>
          <p:nvPr>
            <p:ph type="pic" idx="21"/>
          </p:nvPr>
        </p:nvSpPr>
        <p:spPr>
          <a:xfrm>
            <a:off x="0" y="-1270000"/>
            <a:ext cx="24384000" cy="16256000"/>
          </a:xfrm>
          <a:prstGeom prst="rect">
            <a:avLst/>
          </a:prstGeom>
        </p:spPr>
        <p:txBody>
          <a:bodyPr lIns="91439" tIns="45719" rIns="91439" bIns="45719" numCol="1" spcCol="38100">
            <a:noAutofit/>
          </a:bodyPr>
          <a:lstStyle/>
          <a:p>
            <a:endParaRPr/>
          </a:p>
        </p:txBody>
      </p:sp>
      <p:sp>
        <p:nvSpPr>
          <p:cNvPr id="22" name="Titre de la présentation"/>
          <p:cNvSpPr txBox="1">
            <a:spLocks noGrp="1"/>
          </p:cNvSpPr>
          <p:nvPr>
            <p:ph type="title" hasCustomPrompt="1"/>
          </p:nvPr>
        </p:nvSpPr>
        <p:spPr>
          <a:xfrm>
            <a:off x="1206500" y="7124700"/>
            <a:ext cx="21971000" cy="4648200"/>
          </a:xfrm>
          <a:prstGeom prst="rect">
            <a:avLst/>
          </a:prstGeom>
        </p:spPr>
        <p:txBody>
          <a:bodyPr anchor="b"/>
          <a:lstStyle>
            <a:lvl1pPr>
              <a:defRPr sz="11600" spc="-232">
                <a:solidFill>
                  <a:srgbClr val="FFFFFF"/>
                </a:solidFill>
              </a:defRPr>
            </a:lvl1pPr>
          </a:lstStyle>
          <a:p>
            <a:r>
              <a:t>Titre de la présentation</a:t>
            </a:r>
          </a:p>
        </p:txBody>
      </p:sp>
      <p:sp>
        <p:nvSpPr>
          <p:cNvPr id="23" name="Texte niveau 1…"/>
          <p:cNvSpPr txBox="1">
            <a:spLocks noGrp="1"/>
          </p:cNvSpPr>
          <p:nvPr>
            <p:ph type="body" sz="quarter" idx="1" hasCustomPrompt="1"/>
          </p:nvPr>
        </p:nvSpPr>
        <p:spPr>
          <a:xfrm>
            <a:off x="1207690" y="1106137"/>
            <a:ext cx="21968621" cy="636980"/>
          </a:xfrm>
          <a:prstGeom prst="rect">
            <a:avLst/>
          </a:prstGeom>
        </p:spPr>
        <p:txBody>
          <a:bodyPr lIns="45718" tIns="45718" rIns="45718" bIns="45718" numCol="1" spcCol="38100"/>
          <a:lstStyle>
            <a:lvl1pPr marL="0" indent="0" defTabSz="825500">
              <a:lnSpc>
                <a:spcPct val="100000"/>
              </a:lnSpc>
              <a:spcBef>
                <a:spcPts val="0"/>
              </a:spcBef>
              <a:buSzTx/>
              <a:buNone/>
              <a:defRPr sz="3600" b="1"/>
            </a:lvl1pPr>
            <a:lvl2pPr marL="1066800" indent="-457200" defTabSz="825500">
              <a:lnSpc>
                <a:spcPct val="100000"/>
              </a:lnSpc>
              <a:spcBef>
                <a:spcPts val="0"/>
              </a:spcBef>
              <a:defRPr sz="3600" b="1"/>
            </a:lvl2pPr>
            <a:lvl3pPr marL="1676400" indent="-457200" defTabSz="825500">
              <a:lnSpc>
                <a:spcPct val="100000"/>
              </a:lnSpc>
              <a:spcBef>
                <a:spcPts val="0"/>
              </a:spcBef>
              <a:defRPr sz="3600" b="1"/>
            </a:lvl3pPr>
            <a:lvl4pPr marL="2286000" indent="-457200" defTabSz="825500">
              <a:lnSpc>
                <a:spcPct val="100000"/>
              </a:lnSpc>
              <a:spcBef>
                <a:spcPts val="0"/>
              </a:spcBef>
              <a:defRPr sz="3600" b="1"/>
            </a:lvl4pPr>
            <a:lvl5pPr marL="2895600" indent="-457200" defTabSz="825500">
              <a:lnSpc>
                <a:spcPct val="100000"/>
              </a:lnSpc>
              <a:spcBef>
                <a:spcPts val="0"/>
              </a:spcBef>
              <a:defRPr sz="3600" b="1"/>
            </a:lvl5pPr>
          </a:lstStyle>
          <a:p>
            <a:r>
              <a:t>Auteur et date</a:t>
            </a:r>
          </a:p>
          <a:p>
            <a:pPr lvl="1"/>
            <a:endParaRPr/>
          </a:p>
          <a:p>
            <a:pPr lvl="2"/>
            <a:endParaRPr/>
          </a:p>
          <a:p>
            <a:pPr lvl="3"/>
            <a:endParaRPr/>
          </a:p>
          <a:p>
            <a:pPr lvl="4"/>
            <a:endParaRPr/>
          </a:p>
        </p:txBody>
      </p:sp>
      <p:sp>
        <p:nvSpPr>
          <p:cNvPr id="24" name="Texte niveau 1…"/>
          <p:cNvSpPr txBox="1">
            <a:spLocks noGrp="1"/>
          </p:cNvSpPr>
          <p:nvPr>
            <p:ph type="body" sz="quarter" idx="22" hasCustomPrompt="1"/>
          </p:nvPr>
        </p:nvSpPr>
        <p:spPr>
          <a:xfrm>
            <a:off x="1206500" y="11609909"/>
            <a:ext cx="21971000" cy="1116953"/>
          </a:xfrm>
          <a:prstGeom prst="rect">
            <a:avLst/>
          </a:prstGeom>
        </p:spPr>
        <p:txBody>
          <a:bodyPr numCol="1" spcCol="38100"/>
          <a:lstStyle>
            <a:lvl1pPr marL="0" indent="0" defTabSz="825500">
              <a:lnSpc>
                <a:spcPct val="100000"/>
              </a:lnSpc>
              <a:spcBef>
                <a:spcPts val="0"/>
              </a:spcBef>
              <a:buSzTx/>
              <a:buNone/>
              <a:defRPr sz="5500" b="1">
                <a:solidFill>
                  <a:srgbClr val="FFFFFF"/>
                </a:solidFill>
              </a:defRPr>
            </a:lvl1pPr>
          </a:lstStyle>
          <a:p>
            <a:r>
              <a:t>Sous-titre de la présentation</a:t>
            </a:r>
          </a:p>
        </p:txBody>
      </p:sp>
      <p:sp>
        <p:nvSpPr>
          <p:cNvPr id="25" name="Numéro de diapositive"/>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t>‹N°›</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Autre titre et photo">
    <p:spTree>
      <p:nvGrpSpPr>
        <p:cNvPr id="1" name=""/>
        <p:cNvGrpSpPr/>
        <p:nvPr/>
      </p:nvGrpSpPr>
      <p:grpSpPr>
        <a:xfrm>
          <a:off x="0" y="0"/>
          <a:ext cx="0" cy="0"/>
          <a:chOff x="0" y="0"/>
          <a:chExt cx="0" cy="0"/>
        </a:xfrm>
      </p:grpSpPr>
      <p:sp>
        <p:nvSpPr>
          <p:cNvPr id="32" name="136959463_1989x1321.jpg"/>
          <p:cNvSpPr>
            <a:spLocks noGrp="1"/>
          </p:cNvSpPr>
          <p:nvPr>
            <p:ph type="pic" idx="21"/>
          </p:nvPr>
        </p:nvSpPr>
        <p:spPr>
          <a:xfrm>
            <a:off x="9226574" y="1270000"/>
            <a:ext cx="16840152" cy="11184436"/>
          </a:xfrm>
          <a:prstGeom prst="rect">
            <a:avLst/>
          </a:prstGeom>
        </p:spPr>
        <p:txBody>
          <a:bodyPr lIns="91439" tIns="45719" rIns="91439" bIns="45719" numCol="1" spcCol="38100">
            <a:noAutofit/>
          </a:bodyPr>
          <a:lstStyle/>
          <a:p>
            <a:endParaRPr/>
          </a:p>
        </p:txBody>
      </p:sp>
      <p:sp>
        <p:nvSpPr>
          <p:cNvPr id="33" name="Titre de diapositive"/>
          <p:cNvSpPr txBox="1">
            <a:spLocks noGrp="1"/>
          </p:cNvSpPr>
          <p:nvPr>
            <p:ph type="title" hasCustomPrompt="1"/>
          </p:nvPr>
        </p:nvSpPr>
        <p:spPr>
          <a:xfrm>
            <a:off x="1206500" y="1270000"/>
            <a:ext cx="9779000" cy="5882274"/>
          </a:xfrm>
          <a:prstGeom prst="rect">
            <a:avLst/>
          </a:prstGeom>
        </p:spPr>
        <p:txBody>
          <a:bodyPr anchor="b"/>
          <a:lstStyle/>
          <a:p>
            <a:r>
              <a:t>Titre de diapositive</a:t>
            </a:r>
          </a:p>
        </p:txBody>
      </p:sp>
      <p:sp>
        <p:nvSpPr>
          <p:cNvPr id="34" name="Texte niveau 1…"/>
          <p:cNvSpPr txBox="1">
            <a:spLocks noGrp="1"/>
          </p:cNvSpPr>
          <p:nvPr>
            <p:ph type="body" sz="quarter" idx="1" hasCustomPrompt="1"/>
          </p:nvPr>
        </p:nvSpPr>
        <p:spPr>
          <a:xfrm>
            <a:off x="1206500" y="7060576"/>
            <a:ext cx="9779000" cy="5385424"/>
          </a:xfrm>
          <a:prstGeom prst="rect">
            <a:avLst/>
          </a:prstGeom>
        </p:spPr>
        <p:txBody>
          <a:bodyPr numCol="1" spcCol="38100"/>
          <a:lstStyle>
            <a:lvl1pPr marL="0" indent="0" defTabSz="825500">
              <a:lnSpc>
                <a:spcPct val="100000"/>
              </a:lnSpc>
              <a:spcBef>
                <a:spcPts val="0"/>
              </a:spcBef>
              <a:buSzTx/>
              <a:buNone/>
              <a:defRPr sz="5500" b="1"/>
            </a:lvl1pPr>
            <a:lvl2pPr marL="0" indent="0" defTabSz="825500">
              <a:lnSpc>
                <a:spcPct val="100000"/>
              </a:lnSpc>
              <a:spcBef>
                <a:spcPts val="0"/>
              </a:spcBef>
              <a:buSzTx/>
              <a:buNone/>
              <a:defRPr sz="5500" b="1"/>
            </a:lvl2pPr>
            <a:lvl3pPr marL="0" indent="0" defTabSz="825500">
              <a:lnSpc>
                <a:spcPct val="100000"/>
              </a:lnSpc>
              <a:spcBef>
                <a:spcPts val="0"/>
              </a:spcBef>
              <a:buSzTx/>
              <a:buNone/>
              <a:defRPr sz="5500" b="1"/>
            </a:lvl3pPr>
            <a:lvl4pPr marL="0" indent="0" defTabSz="825500">
              <a:lnSpc>
                <a:spcPct val="100000"/>
              </a:lnSpc>
              <a:spcBef>
                <a:spcPts val="0"/>
              </a:spcBef>
              <a:buSzTx/>
              <a:buNone/>
              <a:defRPr sz="5500" b="1"/>
            </a:lvl4pPr>
            <a:lvl5pPr marL="0" indent="0" defTabSz="825500">
              <a:lnSpc>
                <a:spcPct val="100000"/>
              </a:lnSpc>
              <a:spcBef>
                <a:spcPts val="0"/>
              </a:spcBef>
              <a:buSzTx/>
              <a:buNone/>
              <a:defRPr sz="5500" b="1"/>
            </a:lvl5pPr>
          </a:lstStyle>
          <a:p>
            <a:r>
              <a:t>Sous-titre de diapositive</a:t>
            </a:r>
          </a:p>
          <a:p>
            <a:pPr lvl="1"/>
            <a:endParaRPr/>
          </a:p>
          <a:p>
            <a:pPr lvl="2"/>
            <a:endParaRPr/>
          </a:p>
          <a:p>
            <a:pPr lvl="3"/>
            <a:endParaRPr/>
          </a:p>
          <a:p>
            <a:pPr lvl="4"/>
            <a:endParaRPr/>
          </a:p>
        </p:txBody>
      </p:sp>
      <p:sp>
        <p:nvSpPr>
          <p:cNvPr id="35" name="Numéro de diapositive"/>
          <p:cNvSpPr txBox="1">
            <a:spLocks noGrp="1"/>
          </p:cNvSpPr>
          <p:nvPr>
            <p:ph type="sldNum" sz="quarter" idx="2"/>
          </p:nvPr>
        </p:nvSpPr>
        <p:spPr>
          <a:xfrm>
            <a:off x="12001499" y="13085233"/>
            <a:ext cx="368505" cy="374600"/>
          </a:xfrm>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re et puces">
    <p:spTree>
      <p:nvGrpSpPr>
        <p:cNvPr id="1" name=""/>
        <p:cNvGrpSpPr/>
        <p:nvPr/>
      </p:nvGrpSpPr>
      <p:grpSpPr>
        <a:xfrm>
          <a:off x="0" y="0"/>
          <a:ext cx="0" cy="0"/>
          <a:chOff x="0" y="0"/>
          <a:chExt cx="0" cy="0"/>
        </a:xfrm>
      </p:grpSpPr>
      <p:sp>
        <p:nvSpPr>
          <p:cNvPr id="42" name="Titre de diapositive"/>
          <p:cNvSpPr txBox="1">
            <a:spLocks noGrp="1"/>
          </p:cNvSpPr>
          <p:nvPr>
            <p:ph type="title" hasCustomPrompt="1"/>
          </p:nvPr>
        </p:nvSpPr>
        <p:spPr>
          <a:xfrm>
            <a:off x="1206500" y="952500"/>
            <a:ext cx="21971000" cy="1433164"/>
          </a:xfrm>
          <a:prstGeom prst="rect">
            <a:avLst/>
          </a:prstGeom>
        </p:spPr>
        <p:txBody>
          <a:bodyPr/>
          <a:lstStyle/>
          <a:p>
            <a:r>
              <a:t>Titre de diapositive</a:t>
            </a:r>
          </a:p>
        </p:txBody>
      </p:sp>
      <p:sp>
        <p:nvSpPr>
          <p:cNvPr id="43" name="Texte niveau 1…"/>
          <p:cNvSpPr txBox="1">
            <a:spLocks noGrp="1"/>
          </p:cNvSpPr>
          <p:nvPr>
            <p:ph type="body" sz="quarter" idx="1" hasCustomPrompt="1"/>
          </p:nvPr>
        </p:nvSpPr>
        <p:spPr>
          <a:xfrm>
            <a:off x="1206500" y="2245961"/>
            <a:ext cx="21971000" cy="934781"/>
          </a:xfrm>
          <a:prstGeom prst="rect">
            <a:avLst/>
          </a:prstGeom>
        </p:spPr>
        <p:txBody>
          <a:bodyPr lIns="45718" tIns="45718" rIns="45718" bIns="45718" numCol="1" spcCol="38100"/>
          <a:lstStyle>
            <a:lvl1pPr marL="0" indent="0" defTabSz="825500">
              <a:lnSpc>
                <a:spcPct val="100000"/>
              </a:lnSpc>
              <a:spcBef>
                <a:spcPts val="0"/>
              </a:spcBef>
              <a:buSzTx/>
              <a:buNone/>
              <a:defRPr sz="5500" b="1"/>
            </a:lvl1pPr>
            <a:lvl2pPr marL="1308100" indent="-698500" defTabSz="825500">
              <a:lnSpc>
                <a:spcPct val="100000"/>
              </a:lnSpc>
              <a:spcBef>
                <a:spcPts val="0"/>
              </a:spcBef>
              <a:defRPr sz="5500" b="1"/>
            </a:lvl2pPr>
            <a:lvl3pPr marL="1917700" indent="-698500" defTabSz="825500">
              <a:lnSpc>
                <a:spcPct val="100000"/>
              </a:lnSpc>
              <a:spcBef>
                <a:spcPts val="0"/>
              </a:spcBef>
              <a:defRPr sz="5500" b="1"/>
            </a:lvl3pPr>
            <a:lvl4pPr marL="2527300" indent="-698500" defTabSz="825500">
              <a:lnSpc>
                <a:spcPct val="100000"/>
              </a:lnSpc>
              <a:spcBef>
                <a:spcPts val="0"/>
              </a:spcBef>
              <a:defRPr sz="5500" b="1"/>
            </a:lvl4pPr>
            <a:lvl5pPr marL="3136900" indent="-698500" defTabSz="825500">
              <a:lnSpc>
                <a:spcPct val="100000"/>
              </a:lnSpc>
              <a:spcBef>
                <a:spcPts val="0"/>
              </a:spcBef>
              <a:defRPr sz="5500" b="1"/>
            </a:lvl5pPr>
          </a:lstStyle>
          <a:p>
            <a:r>
              <a:t>Sous-titre de diapositive</a:t>
            </a:r>
          </a:p>
          <a:p>
            <a:pPr lvl="1"/>
            <a:endParaRPr/>
          </a:p>
          <a:p>
            <a:pPr lvl="2"/>
            <a:endParaRPr/>
          </a:p>
          <a:p>
            <a:pPr lvl="3"/>
            <a:endParaRPr/>
          </a:p>
          <a:p>
            <a:pPr lvl="4"/>
            <a:endParaRPr/>
          </a:p>
        </p:txBody>
      </p:sp>
      <p:sp>
        <p:nvSpPr>
          <p:cNvPr id="44" name="Texte niveau 1…"/>
          <p:cNvSpPr txBox="1">
            <a:spLocks noGrp="1"/>
          </p:cNvSpPr>
          <p:nvPr>
            <p:ph type="body" idx="21" hasCustomPrompt="1"/>
          </p:nvPr>
        </p:nvSpPr>
        <p:spPr>
          <a:prstGeom prst="rect">
            <a:avLst/>
          </a:prstGeom>
        </p:spPr>
        <p:txBody>
          <a:bodyPr numCol="1" spcCol="38100"/>
          <a:lstStyle/>
          <a:p>
            <a:r>
              <a:t>Texte de puce de diapositive</a:t>
            </a:r>
          </a:p>
        </p:txBody>
      </p:sp>
      <p:sp>
        <p:nvSpPr>
          <p:cNvPr id="45" name="Numéro de diapositive"/>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Puces">
    <p:spTree>
      <p:nvGrpSpPr>
        <p:cNvPr id="1" name=""/>
        <p:cNvGrpSpPr/>
        <p:nvPr/>
      </p:nvGrpSpPr>
      <p:grpSpPr>
        <a:xfrm>
          <a:off x="0" y="0"/>
          <a:ext cx="0" cy="0"/>
          <a:chOff x="0" y="0"/>
          <a:chExt cx="0" cy="0"/>
        </a:xfrm>
      </p:grpSpPr>
      <p:sp>
        <p:nvSpPr>
          <p:cNvPr id="52" name="Texte niveau 1…"/>
          <p:cNvSpPr txBox="1">
            <a:spLocks noGrp="1"/>
          </p:cNvSpPr>
          <p:nvPr>
            <p:ph type="body" idx="1" hasCustomPrompt="1"/>
          </p:nvPr>
        </p:nvSpPr>
        <p:spPr>
          <a:prstGeom prst="rect">
            <a:avLst/>
          </a:prstGeom>
        </p:spPr>
        <p:txBody>
          <a:bodyPr/>
          <a:lstStyle/>
          <a:p>
            <a:r>
              <a:t>Texte de puce de diapositive</a:t>
            </a:r>
          </a:p>
          <a:p>
            <a:pPr lvl="1"/>
            <a:endParaRPr/>
          </a:p>
          <a:p>
            <a:pPr lvl="2"/>
            <a:endParaRPr/>
          </a:p>
          <a:p>
            <a:pPr lvl="3"/>
            <a:endParaRPr/>
          </a:p>
          <a:p>
            <a:pPr lvl="4"/>
            <a:endParaRPr/>
          </a:p>
        </p:txBody>
      </p:sp>
      <p:sp>
        <p:nvSpPr>
          <p:cNvPr id="53" name="Numéro de diapositive"/>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re, puces et photo">
    <p:spTree>
      <p:nvGrpSpPr>
        <p:cNvPr id="1" name=""/>
        <p:cNvGrpSpPr/>
        <p:nvPr/>
      </p:nvGrpSpPr>
      <p:grpSpPr>
        <a:xfrm>
          <a:off x="0" y="0"/>
          <a:ext cx="0" cy="0"/>
          <a:chOff x="0" y="0"/>
          <a:chExt cx="0" cy="0"/>
        </a:xfrm>
      </p:grpSpPr>
      <p:sp>
        <p:nvSpPr>
          <p:cNvPr id="60" name="Texte niveau 1…"/>
          <p:cNvSpPr txBox="1">
            <a:spLocks noGrp="1"/>
          </p:cNvSpPr>
          <p:nvPr>
            <p:ph type="body" sz="quarter" idx="1" hasCustomPrompt="1"/>
          </p:nvPr>
        </p:nvSpPr>
        <p:spPr>
          <a:xfrm>
            <a:off x="1206500" y="2247900"/>
            <a:ext cx="9779000" cy="934779"/>
          </a:xfrm>
          <a:prstGeom prst="rect">
            <a:avLst/>
          </a:prstGeom>
        </p:spPr>
        <p:txBody>
          <a:bodyPr lIns="45718" tIns="45718" rIns="45718" bIns="45718" numCol="1" spcCol="38100"/>
          <a:lstStyle>
            <a:lvl1pPr marL="0" indent="0" defTabSz="825500">
              <a:lnSpc>
                <a:spcPct val="100000"/>
              </a:lnSpc>
              <a:spcBef>
                <a:spcPts val="0"/>
              </a:spcBef>
              <a:buSzTx/>
              <a:buNone/>
              <a:defRPr sz="5500" b="1"/>
            </a:lvl1pPr>
            <a:lvl2pPr marL="1308100" indent="-698500" defTabSz="825500">
              <a:lnSpc>
                <a:spcPct val="100000"/>
              </a:lnSpc>
              <a:spcBef>
                <a:spcPts val="0"/>
              </a:spcBef>
              <a:defRPr sz="5500" b="1"/>
            </a:lvl2pPr>
            <a:lvl3pPr marL="1917700" indent="-698500" defTabSz="825500">
              <a:lnSpc>
                <a:spcPct val="100000"/>
              </a:lnSpc>
              <a:spcBef>
                <a:spcPts val="0"/>
              </a:spcBef>
              <a:defRPr sz="5500" b="1"/>
            </a:lvl3pPr>
            <a:lvl4pPr marL="2527300" indent="-698500" defTabSz="825500">
              <a:lnSpc>
                <a:spcPct val="100000"/>
              </a:lnSpc>
              <a:spcBef>
                <a:spcPts val="0"/>
              </a:spcBef>
              <a:defRPr sz="5500" b="1"/>
            </a:lvl4pPr>
            <a:lvl5pPr marL="3136900" indent="-698500" defTabSz="825500">
              <a:lnSpc>
                <a:spcPct val="100000"/>
              </a:lnSpc>
              <a:spcBef>
                <a:spcPts val="0"/>
              </a:spcBef>
              <a:defRPr sz="5500" b="1"/>
            </a:lvl5pPr>
          </a:lstStyle>
          <a:p>
            <a:r>
              <a:t>Sous-titre de diapositive</a:t>
            </a:r>
          </a:p>
          <a:p>
            <a:pPr lvl="1"/>
            <a:endParaRPr/>
          </a:p>
          <a:p>
            <a:pPr lvl="2"/>
            <a:endParaRPr/>
          </a:p>
          <a:p>
            <a:pPr lvl="3"/>
            <a:endParaRPr/>
          </a:p>
          <a:p>
            <a:pPr lvl="4"/>
            <a:endParaRPr/>
          </a:p>
        </p:txBody>
      </p:sp>
      <p:sp>
        <p:nvSpPr>
          <p:cNvPr id="61" name="Texte niveau 1…"/>
          <p:cNvSpPr txBox="1">
            <a:spLocks noGrp="1"/>
          </p:cNvSpPr>
          <p:nvPr>
            <p:ph type="body" sz="half" idx="21" hasCustomPrompt="1"/>
          </p:nvPr>
        </p:nvSpPr>
        <p:spPr>
          <a:xfrm>
            <a:off x="1206500" y="4248503"/>
            <a:ext cx="9779000" cy="8256631"/>
          </a:xfrm>
          <a:prstGeom prst="rect">
            <a:avLst/>
          </a:prstGeom>
        </p:spPr>
        <p:txBody>
          <a:bodyPr numCol="1" spcCol="38100"/>
          <a:lstStyle/>
          <a:p>
            <a:r>
              <a:t>Texte de puce de diapositive</a:t>
            </a:r>
          </a:p>
        </p:txBody>
      </p:sp>
      <p:sp>
        <p:nvSpPr>
          <p:cNvPr id="62" name="617931575_1991x1322.jpg"/>
          <p:cNvSpPr>
            <a:spLocks noGrp="1"/>
          </p:cNvSpPr>
          <p:nvPr>
            <p:ph type="pic" idx="22"/>
          </p:nvPr>
        </p:nvSpPr>
        <p:spPr>
          <a:xfrm>
            <a:off x="8432800" y="1263847"/>
            <a:ext cx="16850011" cy="11188206"/>
          </a:xfrm>
          <a:prstGeom prst="rect">
            <a:avLst/>
          </a:prstGeom>
        </p:spPr>
        <p:txBody>
          <a:bodyPr lIns="91439" tIns="45719" rIns="91439" bIns="45719" numCol="1" spcCol="38100">
            <a:noAutofit/>
          </a:bodyPr>
          <a:lstStyle/>
          <a:p>
            <a:endParaRPr/>
          </a:p>
        </p:txBody>
      </p:sp>
      <p:sp>
        <p:nvSpPr>
          <p:cNvPr id="63" name="Titre de diapositive"/>
          <p:cNvSpPr txBox="1">
            <a:spLocks noGrp="1"/>
          </p:cNvSpPr>
          <p:nvPr>
            <p:ph type="title" hasCustomPrompt="1"/>
          </p:nvPr>
        </p:nvSpPr>
        <p:spPr>
          <a:xfrm>
            <a:off x="1206500" y="952500"/>
            <a:ext cx="9779000" cy="1435100"/>
          </a:xfrm>
          <a:prstGeom prst="rect">
            <a:avLst/>
          </a:prstGeom>
        </p:spPr>
        <p:txBody>
          <a:bodyPr/>
          <a:lstStyle/>
          <a:p>
            <a:r>
              <a:t>Titre de diapositive</a:t>
            </a:r>
          </a:p>
        </p:txBody>
      </p:sp>
      <p:sp>
        <p:nvSpPr>
          <p:cNvPr id="64" name="Numéro de diapositive"/>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re seulement">
    <p:spTree>
      <p:nvGrpSpPr>
        <p:cNvPr id="1" name=""/>
        <p:cNvGrpSpPr/>
        <p:nvPr/>
      </p:nvGrpSpPr>
      <p:grpSpPr>
        <a:xfrm>
          <a:off x="0" y="0"/>
          <a:ext cx="0" cy="0"/>
          <a:chOff x="0" y="0"/>
          <a:chExt cx="0" cy="0"/>
        </a:xfrm>
      </p:grpSpPr>
      <p:sp>
        <p:nvSpPr>
          <p:cNvPr id="79" name="Titre de diapositive"/>
          <p:cNvSpPr txBox="1">
            <a:spLocks noGrp="1"/>
          </p:cNvSpPr>
          <p:nvPr>
            <p:ph type="title" hasCustomPrompt="1"/>
          </p:nvPr>
        </p:nvSpPr>
        <p:spPr>
          <a:xfrm>
            <a:off x="1206500" y="952500"/>
            <a:ext cx="21971000" cy="1434950"/>
          </a:xfrm>
          <a:prstGeom prst="rect">
            <a:avLst/>
          </a:prstGeom>
        </p:spPr>
        <p:txBody>
          <a:bodyPr/>
          <a:lstStyle/>
          <a:p>
            <a:r>
              <a:t>Titre de diapositive</a:t>
            </a:r>
          </a:p>
        </p:txBody>
      </p:sp>
      <p:sp>
        <p:nvSpPr>
          <p:cNvPr id="80" name="Texte niveau 1…"/>
          <p:cNvSpPr txBox="1">
            <a:spLocks noGrp="1"/>
          </p:cNvSpPr>
          <p:nvPr>
            <p:ph type="body" sz="quarter" idx="1" hasCustomPrompt="1"/>
          </p:nvPr>
        </p:nvSpPr>
        <p:spPr>
          <a:xfrm>
            <a:off x="1206500" y="2247900"/>
            <a:ext cx="21971000" cy="934779"/>
          </a:xfrm>
          <a:prstGeom prst="rect">
            <a:avLst/>
          </a:prstGeom>
        </p:spPr>
        <p:txBody>
          <a:bodyPr lIns="45718" tIns="45718" rIns="45718" bIns="45718" numCol="1" spcCol="38100"/>
          <a:lstStyle>
            <a:lvl1pPr marL="0" indent="0" defTabSz="825500">
              <a:lnSpc>
                <a:spcPct val="100000"/>
              </a:lnSpc>
              <a:spcBef>
                <a:spcPts val="0"/>
              </a:spcBef>
              <a:buSzTx/>
              <a:buNone/>
              <a:defRPr sz="5500" b="1"/>
            </a:lvl1pPr>
            <a:lvl2pPr marL="1308100" indent="-698500" defTabSz="825500">
              <a:lnSpc>
                <a:spcPct val="100000"/>
              </a:lnSpc>
              <a:spcBef>
                <a:spcPts val="0"/>
              </a:spcBef>
              <a:defRPr sz="5500" b="1"/>
            </a:lvl2pPr>
            <a:lvl3pPr marL="1917700" indent="-698500" defTabSz="825500">
              <a:lnSpc>
                <a:spcPct val="100000"/>
              </a:lnSpc>
              <a:spcBef>
                <a:spcPts val="0"/>
              </a:spcBef>
              <a:defRPr sz="5500" b="1"/>
            </a:lvl3pPr>
            <a:lvl4pPr marL="2527300" indent="-698500" defTabSz="825500">
              <a:lnSpc>
                <a:spcPct val="100000"/>
              </a:lnSpc>
              <a:spcBef>
                <a:spcPts val="0"/>
              </a:spcBef>
              <a:defRPr sz="5500" b="1"/>
            </a:lvl4pPr>
            <a:lvl5pPr marL="3136900" indent="-698500" defTabSz="825500">
              <a:lnSpc>
                <a:spcPct val="100000"/>
              </a:lnSpc>
              <a:spcBef>
                <a:spcPts val="0"/>
              </a:spcBef>
              <a:defRPr sz="5500" b="1"/>
            </a:lvl5pPr>
          </a:lstStyle>
          <a:p>
            <a:r>
              <a:t>Sous-titre de diapositive</a:t>
            </a:r>
          </a:p>
          <a:p>
            <a:pPr lvl="1"/>
            <a:endParaRPr/>
          </a:p>
          <a:p>
            <a:pPr lvl="2"/>
            <a:endParaRPr/>
          </a:p>
          <a:p>
            <a:pPr lvl="3"/>
            <a:endParaRPr/>
          </a:p>
          <a:p>
            <a:pPr lvl="4"/>
            <a:endParaRPr/>
          </a:p>
        </p:txBody>
      </p:sp>
      <p:sp>
        <p:nvSpPr>
          <p:cNvPr id="81" name="Numéro de diapositive"/>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Ordre du jour">
    <p:spTree>
      <p:nvGrpSpPr>
        <p:cNvPr id="1" name=""/>
        <p:cNvGrpSpPr/>
        <p:nvPr/>
      </p:nvGrpSpPr>
      <p:grpSpPr>
        <a:xfrm>
          <a:off x="0" y="0"/>
          <a:ext cx="0" cy="0"/>
          <a:chOff x="0" y="0"/>
          <a:chExt cx="0" cy="0"/>
        </a:xfrm>
      </p:grpSpPr>
      <p:sp>
        <p:nvSpPr>
          <p:cNvPr id="88" name="Titre de l’ordre du jour"/>
          <p:cNvSpPr txBox="1">
            <a:spLocks noGrp="1"/>
          </p:cNvSpPr>
          <p:nvPr>
            <p:ph type="title" hasCustomPrompt="1"/>
          </p:nvPr>
        </p:nvSpPr>
        <p:spPr>
          <a:xfrm>
            <a:off x="1206500" y="952500"/>
            <a:ext cx="21971000" cy="1435100"/>
          </a:xfrm>
          <a:prstGeom prst="rect">
            <a:avLst/>
          </a:prstGeom>
        </p:spPr>
        <p:txBody>
          <a:bodyPr/>
          <a:lstStyle/>
          <a:p>
            <a:r>
              <a:t>Titre de l’ordre du jour</a:t>
            </a:r>
          </a:p>
        </p:txBody>
      </p:sp>
      <p:sp>
        <p:nvSpPr>
          <p:cNvPr id="89" name="Texte niveau 1…"/>
          <p:cNvSpPr txBox="1">
            <a:spLocks noGrp="1"/>
          </p:cNvSpPr>
          <p:nvPr>
            <p:ph type="body" sz="quarter" idx="1" hasCustomPrompt="1"/>
          </p:nvPr>
        </p:nvSpPr>
        <p:spPr>
          <a:xfrm>
            <a:off x="1206500" y="2247900"/>
            <a:ext cx="21971000" cy="934779"/>
          </a:xfrm>
          <a:prstGeom prst="rect">
            <a:avLst/>
          </a:prstGeom>
        </p:spPr>
        <p:txBody>
          <a:bodyPr lIns="45718" tIns="45718" rIns="45718" bIns="45718" numCol="1" spcCol="38100"/>
          <a:lstStyle>
            <a:lvl1pPr marL="0" indent="0" defTabSz="825500">
              <a:lnSpc>
                <a:spcPct val="100000"/>
              </a:lnSpc>
              <a:spcBef>
                <a:spcPts val="0"/>
              </a:spcBef>
              <a:buSzTx/>
              <a:buNone/>
              <a:defRPr sz="5500" b="1"/>
            </a:lvl1pPr>
            <a:lvl2pPr marL="1308100" indent="-698500" defTabSz="825500">
              <a:lnSpc>
                <a:spcPct val="100000"/>
              </a:lnSpc>
              <a:spcBef>
                <a:spcPts val="0"/>
              </a:spcBef>
              <a:defRPr sz="5500" b="1"/>
            </a:lvl2pPr>
            <a:lvl3pPr marL="1917700" indent="-698500" defTabSz="825500">
              <a:lnSpc>
                <a:spcPct val="100000"/>
              </a:lnSpc>
              <a:spcBef>
                <a:spcPts val="0"/>
              </a:spcBef>
              <a:defRPr sz="5500" b="1"/>
            </a:lvl3pPr>
            <a:lvl4pPr marL="2527300" indent="-698500" defTabSz="825500">
              <a:lnSpc>
                <a:spcPct val="100000"/>
              </a:lnSpc>
              <a:spcBef>
                <a:spcPts val="0"/>
              </a:spcBef>
              <a:defRPr sz="5500" b="1"/>
            </a:lvl4pPr>
            <a:lvl5pPr marL="3136900" indent="-698500" defTabSz="825500">
              <a:lnSpc>
                <a:spcPct val="100000"/>
              </a:lnSpc>
              <a:spcBef>
                <a:spcPts val="0"/>
              </a:spcBef>
              <a:defRPr sz="5500" b="1"/>
            </a:lvl5pPr>
          </a:lstStyle>
          <a:p>
            <a:r>
              <a:t>Sous-titre de l’ordre du jour</a:t>
            </a:r>
          </a:p>
          <a:p>
            <a:pPr lvl="1"/>
            <a:endParaRPr/>
          </a:p>
          <a:p>
            <a:pPr lvl="2"/>
            <a:endParaRPr/>
          </a:p>
          <a:p>
            <a:pPr lvl="3"/>
            <a:endParaRPr/>
          </a:p>
          <a:p>
            <a:pPr lvl="4"/>
            <a:endParaRPr/>
          </a:p>
        </p:txBody>
      </p:sp>
      <p:sp>
        <p:nvSpPr>
          <p:cNvPr id="90" name="Texte niveau 1…"/>
          <p:cNvSpPr txBox="1">
            <a:spLocks noGrp="1"/>
          </p:cNvSpPr>
          <p:nvPr>
            <p:ph type="body" idx="21" hasCustomPrompt="1"/>
          </p:nvPr>
        </p:nvSpPr>
        <p:spPr>
          <a:prstGeom prst="rect">
            <a:avLst/>
          </a:prstGeom>
        </p:spPr>
        <p:txBody>
          <a:bodyPr numCol="1" spcCol="38100"/>
          <a:lstStyle>
            <a:lvl1pPr marL="0" indent="0" defTabSz="825500">
              <a:lnSpc>
                <a:spcPct val="100000"/>
              </a:lnSpc>
              <a:spcBef>
                <a:spcPts val="1800"/>
              </a:spcBef>
              <a:buSzTx/>
              <a:buNone/>
              <a:defRPr sz="5500" spc="-99"/>
            </a:lvl1pPr>
          </a:lstStyle>
          <a:p>
            <a:r>
              <a:t>Rubriques de l’ordre du jour</a:t>
            </a:r>
          </a:p>
        </p:txBody>
      </p:sp>
      <p:sp>
        <p:nvSpPr>
          <p:cNvPr id="91" name="Numéro de diapositive"/>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Déclaration">
    <p:spTree>
      <p:nvGrpSpPr>
        <p:cNvPr id="1" name=""/>
        <p:cNvGrpSpPr/>
        <p:nvPr/>
      </p:nvGrpSpPr>
      <p:grpSpPr>
        <a:xfrm>
          <a:off x="0" y="0"/>
          <a:ext cx="0" cy="0"/>
          <a:chOff x="0" y="0"/>
          <a:chExt cx="0" cy="0"/>
        </a:xfrm>
      </p:grpSpPr>
      <p:sp>
        <p:nvSpPr>
          <p:cNvPr id="98" name="Texte niveau 1…"/>
          <p:cNvSpPr txBox="1">
            <a:spLocks noGrp="1"/>
          </p:cNvSpPr>
          <p:nvPr>
            <p:ph type="body" sz="half" idx="1" hasCustomPrompt="1"/>
          </p:nvPr>
        </p:nvSpPr>
        <p:spPr>
          <a:xfrm>
            <a:off x="1206500" y="4920843"/>
            <a:ext cx="21971000" cy="3874314"/>
          </a:xfrm>
          <a:prstGeom prst="rect">
            <a:avLst/>
          </a:prstGeom>
        </p:spPr>
        <p:txBody>
          <a:bodyPr numCol="1" spcCol="38100" anchor="ctr"/>
          <a:lstStyle>
            <a:lvl1pPr marL="0" indent="0" algn="ctr">
              <a:lnSpc>
                <a:spcPct val="80000"/>
              </a:lnSpc>
              <a:spcBef>
                <a:spcPts val="0"/>
              </a:spcBef>
              <a:buSzTx/>
              <a:buNone/>
              <a:defRPr sz="11600" spc="-232">
                <a:solidFill>
                  <a:srgbClr val="004D80"/>
                </a:solidFill>
                <a:latin typeface="Helvetica Neue Medium"/>
                <a:ea typeface="Helvetica Neue Medium"/>
                <a:cs typeface="Helvetica Neue Medium"/>
                <a:sym typeface="Helvetica Neue Medium"/>
              </a:defRPr>
            </a:lvl1pPr>
            <a:lvl2pPr marL="0" indent="0" algn="ctr">
              <a:lnSpc>
                <a:spcPct val="80000"/>
              </a:lnSpc>
              <a:spcBef>
                <a:spcPts val="0"/>
              </a:spcBef>
              <a:buSzTx/>
              <a:buNone/>
              <a:defRPr sz="11600" spc="-232">
                <a:solidFill>
                  <a:srgbClr val="004D80"/>
                </a:solidFill>
                <a:latin typeface="Helvetica Neue Medium"/>
                <a:ea typeface="Helvetica Neue Medium"/>
                <a:cs typeface="Helvetica Neue Medium"/>
                <a:sym typeface="Helvetica Neue Medium"/>
              </a:defRPr>
            </a:lvl2pPr>
            <a:lvl3pPr marL="0" indent="0" algn="ctr">
              <a:lnSpc>
                <a:spcPct val="80000"/>
              </a:lnSpc>
              <a:spcBef>
                <a:spcPts val="0"/>
              </a:spcBef>
              <a:buSzTx/>
              <a:buNone/>
              <a:defRPr sz="11600" spc="-232">
                <a:solidFill>
                  <a:srgbClr val="004D80"/>
                </a:solidFill>
                <a:latin typeface="Helvetica Neue Medium"/>
                <a:ea typeface="Helvetica Neue Medium"/>
                <a:cs typeface="Helvetica Neue Medium"/>
                <a:sym typeface="Helvetica Neue Medium"/>
              </a:defRPr>
            </a:lvl3pPr>
            <a:lvl4pPr marL="0" indent="0" algn="ctr">
              <a:lnSpc>
                <a:spcPct val="80000"/>
              </a:lnSpc>
              <a:spcBef>
                <a:spcPts val="0"/>
              </a:spcBef>
              <a:buSzTx/>
              <a:buNone/>
              <a:defRPr sz="11600" spc="-232">
                <a:solidFill>
                  <a:srgbClr val="004D80"/>
                </a:solidFill>
                <a:latin typeface="Helvetica Neue Medium"/>
                <a:ea typeface="Helvetica Neue Medium"/>
                <a:cs typeface="Helvetica Neue Medium"/>
                <a:sym typeface="Helvetica Neue Medium"/>
              </a:defRPr>
            </a:lvl4pPr>
            <a:lvl5pPr marL="0" indent="0" algn="ctr">
              <a:lnSpc>
                <a:spcPct val="80000"/>
              </a:lnSpc>
              <a:spcBef>
                <a:spcPts val="0"/>
              </a:spcBef>
              <a:buSzTx/>
              <a:buNone/>
              <a:defRPr sz="11600" spc="-232">
                <a:solidFill>
                  <a:srgbClr val="004D80"/>
                </a:solidFill>
                <a:latin typeface="Helvetica Neue Medium"/>
                <a:ea typeface="Helvetica Neue Medium"/>
                <a:cs typeface="Helvetica Neue Medium"/>
                <a:sym typeface="Helvetica Neue Medium"/>
              </a:defRPr>
            </a:lvl5pPr>
          </a:lstStyle>
          <a:p>
            <a:r>
              <a:t>Déclaration</a:t>
            </a:r>
          </a:p>
          <a:p>
            <a:pPr lvl="1"/>
            <a:endParaRPr/>
          </a:p>
          <a:p>
            <a:pPr lvl="2"/>
            <a:endParaRPr/>
          </a:p>
          <a:p>
            <a:pPr lvl="3"/>
            <a:endParaRPr/>
          </a:p>
          <a:p>
            <a:pPr lvl="4"/>
            <a:endParaRPr/>
          </a:p>
        </p:txBody>
      </p:sp>
      <p:sp>
        <p:nvSpPr>
          <p:cNvPr id="99" name="Numéro de diapositive"/>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exte niveau 1…"/>
          <p:cNvSpPr txBox="1">
            <a:spLocks noGrp="1"/>
          </p:cNvSpPr>
          <p:nvPr>
            <p:ph type="body" idx="1" hasCustomPrompt="1"/>
          </p:nvPr>
        </p:nvSpPr>
        <p:spPr>
          <a:xfrm>
            <a:off x="1206500" y="4248503"/>
            <a:ext cx="21971000" cy="825601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numCol="2" spcCol="1098550">
            <a:normAutofit/>
          </a:bodyPr>
          <a:lstStyle/>
          <a:p>
            <a:r>
              <a:t>Texte de puce de diapositive</a:t>
            </a:r>
          </a:p>
          <a:p>
            <a:pPr lvl="1"/>
            <a:endParaRPr/>
          </a:p>
          <a:p>
            <a:pPr lvl="2"/>
            <a:endParaRPr/>
          </a:p>
          <a:p>
            <a:pPr lvl="3"/>
            <a:endParaRPr/>
          </a:p>
          <a:p>
            <a:pPr lvl="4"/>
            <a:endParaRPr/>
          </a:p>
        </p:txBody>
      </p:sp>
      <p:sp>
        <p:nvSpPr>
          <p:cNvPr id="3" name="Texte du titre"/>
          <p:cNvSpPr txBox="1">
            <a:spLocks noGrp="1"/>
          </p:cNvSpPr>
          <p:nvPr>
            <p:ph type="title"/>
          </p:nvPr>
        </p:nvSpPr>
        <p:spPr>
          <a:xfrm>
            <a:off x="3653366" y="2743200"/>
            <a:ext cx="19507201" cy="150530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r>
              <a:t>Texte du titre</a:t>
            </a:r>
          </a:p>
        </p:txBody>
      </p:sp>
      <p:sp>
        <p:nvSpPr>
          <p:cNvPr id="4" name="Numéro de diapositive"/>
          <p:cNvSpPr txBox="1">
            <a:spLocks noGrp="1"/>
          </p:cNvSpPr>
          <p:nvPr>
            <p:ph type="sldNum" sz="quarter" idx="2"/>
          </p:nvPr>
        </p:nvSpPr>
        <p:spPr>
          <a:xfrm>
            <a:off x="12001499" y="13080999"/>
            <a:ext cx="368505" cy="374600"/>
          </a:xfrm>
          <a:prstGeom prst="rect">
            <a:avLst/>
          </a:prstGeom>
          <a:ln w="12700">
            <a:miter lim="400000"/>
          </a:ln>
        </p:spPr>
        <p:txBody>
          <a:bodyPr wrap="none" lIns="50800" tIns="50800" rIns="50800" bIns="50800" anchor="b">
            <a:spAutoFit/>
          </a:bodyPr>
          <a:lstStyle>
            <a:lvl1pPr defTabSz="584200">
              <a:defRPr sz="1800">
                <a:solidFill>
                  <a:srgbClr val="000000"/>
                </a:solidFill>
              </a:defRPr>
            </a:lvl1pPr>
          </a:lstStyle>
          <a:p>
            <a:fld id="{86CB4B4D-7CA3-9044-876B-883B54F8677D}" type="slidenum">
              <a:t>‹N°›</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Lst>
  <p:transition spd="med"/>
  <p:txStyles>
    <p:titleStyle>
      <a:lvl1pPr marL="0" marR="0" indent="0" algn="l" defTabSz="2438337" rtl="0" latinLnBrk="0">
        <a:lnSpc>
          <a:spcPct val="80000"/>
        </a:lnSpc>
        <a:spcBef>
          <a:spcPts val="0"/>
        </a:spcBef>
        <a:spcAft>
          <a:spcPts val="0"/>
        </a:spcAft>
        <a:buClrTx/>
        <a:buSzTx/>
        <a:buFontTx/>
        <a:buNone/>
        <a:tabLst/>
        <a:defRPr sz="8500" b="1" i="0" u="none" strike="noStrike" cap="none" spc="-170" baseline="0">
          <a:solidFill>
            <a:srgbClr val="004D80"/>
          </a:solidFill>
          <a:uFillTx/>
          <a:latin typeface="+mj-lt"/>
          <a:ea typeface="+mj-ea"/>
          <a:cs typeface="+mj-cs"/>
          <a:sym typeface="Helvetica Neue"/>
        </a:defRPr>
      </a:lvl1pPr>
      <a:lvl2pPr marL="0" marR="0" indent="0" algn="l" defTabSz="2438337" rtl="0" latinLnBrk="0">
        <a:lnSpc>
          <a:spcPct val="80000"/>
        </a:lnSpc>
        <a:spcBef>
          <a:spcPts val="0"/>
        </a:spcBef>
        <a:spcAft>
          <a:spcPts val="0"/>
        </a:spcAft>
        <a:buClrTx/>
        <a:buSzTx/>
        <a:buFontTx/>
        <a:buNone/>
        <a:tabLst/>
        <a:defRPr sz="8500" b="1" i="0" u="none" strike="noStrike" cap="none" spc="-170" baseline="0">
          <a:solidFill>
            <a:srgbClr val="004D80"/>
          </a:solidFill>
          <a:uFillTx/>
          <a:latin typeface="+mj-lt"/>
          <a:ea typeface="+mj-ea"/>
          <a:cs typeface="+mj-cs"/>
          <a:sym typeface="Helvetica Neue"/>
        </a:defRPr>
      </a:lvl2pPr>
      <a:lvl3pPr marL="0" marR="0" indent="0" algn="l" defTabSz="2438337" rtl="0" latinLnBrk="0">
        <a:lnSpc>
          <a:spcPct val="80000"/>
        </a:lnSpc>
        <a:spcBef>
          <a:spcPts val="0"/>
        </a:spcBef>
        <a:spcAft>
          <a:spcPts val="0"/>
        </a:spcAft>
        <a:buClrTx/>
        <a:buSzTx/>
        <a:buFontTx/>
        <a:buNone/>
        <a:tabLst/>
        <a:defRPr sz="8500" b="1" i="0" u="none" strike="noStrike" cap="none" spc="-170" baseline="0">
          <a:solidFill>
            <a:srgbClr val="004D80"/>
          </a:solidFill>
          <a:uFillTx/>
          <a:latin typeface="+mj-lt"/>
          <a:ea typeface="+mj-ea"/>
          <a:cs typeface="+mj-cs"/>
          <a:sym typeface="Helvetica Neue"/>
        </a:defRPr>
      </a:lvl3pPr>
      <a:lvl4pPr marL="0" marR="0" indent="0" algn="l" defTabSz="2438337" rtl="0" latinLnBrk="0">
        <a:lnSpc>
          <a:spcPct val="80000"/>
        </a:lnSpc>
        <a:spcBef>
          <a:spcPts val="0"/>
        </a:spcBef>
        <a:spcAft>
          <a:spcPts val="0"/>
        </a:spcAft>
        <a:buClrTx/>
        <a:buSzTx/>
        <a:buFontTx/>
        <a:buNone/>
        <a:tabLst/>
        <a:defRPr sz="8500" b="1" i="0" u="none" strike="noStrike" cap="none" spc="-170" baseline="0">
          <a:solidFill>
            <a:srgbClr val="004D80"/>
          </a:solidFill>
          <a:uFillTx/>
          <a:latin typeface="+mj-lt"/>
          <a:ea typeface="+mj-ea"/>
          <a:cs typeface="+mj-cs"/>
          <a:sym typeface="Helvetica Neue"/>
        </a:defRPr>
      </a:lvl4pPr>
      <a:lvl5pPr marL="0" marR="0" indent="0" algn="l" defTabSz="2438337" rtl="0" latinLnBrk="0">
        <a:lnSpc>
          <a:spcPct val="80000"/>
        </a:lnSpc>
        <a:spcBef>
          <a:spcPts val="0"/>
        </a:spcBef>
        <a:spcAft>
          <a:spcPts val="0"/>
        </a:spcAft>
        <a:buClrTx/>
        <a:buSzTx/>
        <a:buFontTx/>
        <a:buNone/>
        <a:tabLst/>
        <a:defRPr sz="8500" b="1" i="0" u="none" strike="noStrike" cap="none" spc="-170" baseline="0">
          <a:solidFill>
            <a:srgbClr val="004D80"/>
          </a:solidFill>
          <a:uFillTx/>
          <a:latin typeface="+mj-lt"/>
          <a:ea typeface="+mj-ea"/>
          <a:cs typeface="+mj-cs"/>
          <a:sym typeface="Helvetica Neue"/>
        </a:defRPr>
      </a:lvl5pPr>
      <a:lvl6pPr marL="0" marR="0" indent="0" algn="l" defTabSz="2438337" rtl="0" latinLnBrk="0">
        <a:lnSpc>
          <a:spcPct val="80000"/>
        </a:lnSpc>
        <a:spcBef>
          <a:spcPts val="0"/>
        </a:spcBef>
        <a:spcAft>
          <a:spcPts val="0"/>
        </a:spcAft>
        <a:buClrTx/>
        <a:buSzTx/>
        <a:buFontTx/>
        <a:buNone/>
        <a:tabLst/>
        <a:defRPr sz="8500" b="1" i="0" u="none" strike="noStrike" cap="none" spc="-170" baseline="0">
          <a:solidFill>
            <a:srgbClr val="004D80"/>
          </a:solidFill>
          <a:uFillTx/>
          <a:latin typeface="+mj-lt"/>
          <a:ea typeface="+mj-ea"/>
          <a:cs typeface="+mj-cs"/>
          <a:sym typeface="Helvetica Neue"/>
        </a:defRPr>
      </a:lvl6pPr>
      <a:lvl7pPr marL="0" marR="0" indent="0" algn="l" defTabSz="2438337" rtl="0" latinLnBrk="0">
        <a:lnSpc>
          <a:spcPct val="80000"/>
        </a:lnSpc>
        <a:spcBef>
          <a:spcPts val="0"/>
        </a:spcBef>
        <a:spcAft>
          <a:spcPts val="0"/>
        </a:spcAft>
        <a:buClrTx/>
        <a:buSzTx/>
        <a:buFontTx/>
        <a:buNone/>
        <a:tabLst/>
        <a:defRPr sz="8500" b="1" i="0" u="none" strike="noStrike" cap="none" spc="-170" baseline="0">
          <a:solidFill>
            <a:srgbClr val="004D80"/>
          </a:solidFill>
          <a:uFillTx/>
          <a:latin typeface="+mj-lt"/>
          <a:ea typeface="+mj-ea"/>
          <a:cs typeface="+mj-cs"/>
          <a:sym typeface="Helvetica Neue"/>
        </a:defRPr>
      </a:lvl7pPr>
      <a:lvl8pPr marL="0" marR="0" indent="0" algn="l" defTabSz="2438337" rtl="0" latinLnBrk="0">
        <a:lnSpc>
          <a:spcPct val="80000"/>
        </a:lnSpc>
        <a:spcBef>
          <a:spcPts val="0"/>
        </a:spcBef>
        <a:spcAft>
          <a:spcPts val="0"/>
        </a:spcAft>
        <a:buClrTx/>
        <a:buSzTx/>
        <a:buFontTx/>
        <a:buNone/>
        <a:tabLst/>
        <a:defRPr sz="8500" b="1" i="0" u="none" strike="noStrike" cap="none" spc="-170" baseline="0">
          <a:solidFill>
            <a:srgbClr val="004D80"/>
          </a:solidFill>
          <a:uFillTx/>
          <a:latin typeface="+mj-lt"/>
          <a:ea typeface="+mj-ea"/>
          <a:cs typeface="+mj-cs"/>
          <a:sym typeface="Helvetica Neue"/>
        </a:defRPr>
      </a:lvl8pPr>
      <a:lvl9pPr marL="0" marR="0" indent="0" algn="l" defTabSz="2438337" rtl="0" latinLnBrk="0">
        <a:lnSpc>
          <a:spcPct val="80000"/>
        </a:lnSpc>
        <a:spcBef>
          <a:spcPts val="0"/>
        </a:spcBef>
        <a:spcAft>
          <a:spcPts val="0"/>
        </a:spcAft>
        <a:buClrTx/>
        <a:buSzTx/>
        <a:buFontTx/>
        <a:buNone/>
        <a:tabLst/>
        <a:defRPr sz="8500" b="1" i="0" u="none" strike="noStrike" cap="none" spc="-170" baseline="0">
          <a:solidFill>
            <a:srgbClr val="004D80"/>
          </a:solidFill>
          <a:uFillTx/>
          <a:latin typeface="+mj-lt"/>
          <a:ea typeface="+mj-ea"/>
          <a:cs typeface="+mj-cs"/>
          <a:sym typeface="Helvetica Neue"/>
        </a:defRPr>
      </a:lvl9pPr>
    </p:titleStyle>
    <p:bodyStyle>
      <a:lvl1pPr marL="609600" marR="0" indent="-609600" algn="l" defTabSz="2438337"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j-lt"/>
          <a:ea typeface="+mj-ea"/>
          <a:cs typeface="+mj-cs"/>
          <a:sym typeface="Helvetica Neue"/>
        </a:defRPr>
      </a:lvl1pPr>
      <a:lvl2pPr marL="1219200" marR="0" indent="-609600" algn="l" defTabSz="2438337"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j-lt"/>
          <a:ea typeface="+mj-ea"/>
          <a:cs typeface="+mj-cs"/>
          <a:sym typeface="Helvetica Neue"/>
        </a:defRPr>
      </a:lvl2pPr>
      <a:lvl3pPr marL="1828800" marR="0" indent="-609600" algn="l" defTabSz="2438337"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j-lt"/>
          <a:ea typeface="+mj-ea"/>
          <a:cs typeface="+mj-cs"/>
          <a:sym typeface="Helvetica Neue"/>
        </a:defRPr>
      </a:lvl3pPr>
      <a:lvl4pPr marL="2438400" marR="0" indent="-609600" algn="l" defTabSz="2438337"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j-lt"/>
          <a:ea typeface="+mj-ea"/>
          <a:cs typeface="+mj-cs"/>
          <a:sym typeface="Helvetica Neue"/>
        </a:defRPr>
      </a:lvl4pPr>
      <a:lvl5pPr marL="3048000" marR="0" indent="-609600" algn="l" defTabSz="2438337"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j-lt"/>
          <a:ea typeface="+mj-ea"/>
          <a:cs typeface="+mj-cs"/>
          <a:sym typeface="Helvetica Neue"/>
        </a:defRPr>
      </a:lvl5pPr>
      <a:lvl6pPr marL="3657600" marR="0" indent="-609600" algn="l" defTabSz="2438337"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j-lt"/>
          <a:ea typeface="+mj-ea"/>
          <a:cs typeface="+mj-cs"/>
          <a:sym typeface="Helvetica Neue"/>
        </a:defRPr>
      </a:lvl6pPr>
      <a:lvl7pPr marL="4267200" marR="0" indent="-609600" algn="l" defTabSz="2438337"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j-lt"/>
          <a:ea typeface="+mj-ea"/>
          <a:cs typeface="+mj-cs"/>
          <a:sym typeface="Helvetica Neue"/>
        </a:defRPr>
      </a:lvl7pPr>
      <a:lvl8pPr marL="4876800" marR="0" indent="-609600" algn="l" defTabSz="2438337"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j-lt"/>
          <a:ea typeface="+mj-ea"/>
          <a:cs typeface="+mj-cs"/>
          <a:sym typeface="Helvetica Neue"/>
        </a:defRPr>
      </a:lvl8pPr>
      <a:lvl9pPr marL="5486400" marR="0" indent="-609600" algn="l" defTabSz="2438337"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j-lt"/>
          <a:ea typeface="+mj-ea"/>
          <a:cs typeface="+mj-cs"/>
          <a:sym typeface="Helvetica Neue"/>
        </a:defRPr>
      </a:lvl9pPr>
    </p:bodyStyle>
    <p:otherStyle>
      <a:lvl1pPr marL="0" marR="0" indent="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1pPr>
      <a:lvl2pPr marL="0" marR="0" indent="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2pPr>
      <a:lvl3pPr marL="0" marR="0" indent="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3pPr>
      <a:lvl4pPr marL="0" marR="0" indent="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4pPr>
      <a:lvl5pPr marL="0" marR="0" indent="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5pPr>
      <a:lvl6pPr marL="0" marR="0" indent="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6pPr>
      <a:lvl7pPr marL="0" marR="0" indent="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7pPr>
      <a:lvl8pPr marL="0" marR="0" indent="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8pPr>
      <a:lvl9pPr marL="0" marR="0" indent="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4.xml"/><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4.xml"/><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4.xml"/><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Louis Rageot"/>
          <p:cNvSpPr txBox="1">
            <a:spLocks noGrp="1"/>
          </p:cNvSpPr>
          <p:nvPr>
            <p:ph type="body" sz="quarter" idx="1"/>
          </p:nvPr>
        </p:nvSpPr>
        <p:spPr>
          <a:xfrm>
            <a:off x="1201341" y="11847162"/>
            <a:ext cx="21971002" cy="636980"/>
          </a:xfrm>
          <a:prstGeom prst="rect">
            <a:avLst/>
          </a:prstGeom>
        </p:spPr>
        <p:txBody>
          <a:bodyPr>
            <a:normAutofit lnSpcReduction="10000"/>
          </a:bodyPr>
          <a:lstStyle/>
          <a:p>
            <a:r>
              <a:rPr lang="fr-FR" dirty="0"/>
              <a:t>Fidèle NADJINDO</a:t>
            </a:r>
          </a:p>
          <a:p>
            <a:endParaRPr dirty="0"/>
          </a:p>
        </p:txBody>
      </p:sp>
      <p:sp>
        <p:nvSpPr>
          <p:cNvPr id="152" name="Academy"/>
          <p:cNvSpPr txBox="1">
            <a:spLocks noGrp="1"/>
          </p:cNvSpPr>
          <p:nvPr>
            <p:ph type="title"/>
          </p:nvPr>
        </p:nvSpPr>
        <p:spPr>
          <a:xfrm>
            <a:off x="1206495" y="2574991"/>
            <a:ext cx="21971006" cy="4648202"/>
          </a:xfrm>
          <a:prstGeom prst="rect">
            <a:avLst/>
          </a:prstGeom>
        </p:spPr>
        <p:txBody>
          <a:bodyPr/>
          <a:lstStyle>
            <a:lvl1pPr>
              <a:defRPr spc="-300"/>
            </a:lvl1pPr>
          </a:lstStyle>
          <a:p>
            <a:r>
              <a:rPr lang="fr-FR" b="0" dirty="0" err="1"/>
              <a:t>AgriTech</a:t>
            </a:r>
            <a:r>
              <a:rPr lang="fr-FR" b="0" dirty="0"/>
              <a:t> Fruits</a:t>
            </a:r>
            <a:endParaRPr dirty="0"/>
          </a:p>
        </p:txBody>
      </p:sp>
      <p:sp>
        <p:nvSpPr>
          <p:cNvPr id="153" name="Projet d’expansion à l’international"/>
          <p:cNvSpPr txBox="1"/>
          <p:nvPr/>
        </p:nvSpPr>
        <p:spPr>
          <a:xfrm>
            <a:off x="1201342" y="7210490"/>
            <a:ext cx="21971002" cy="190500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lvl1pPr algn="l" defTabSz="825500">
              <a:defRPr sz="5500" b="1">
                <a:solidFill>
                  <a:schemeClr val="accent1"/>
                </a:solidFill>
              </a:defRPr>
            </a:lvl1pPr>
          </a:lstStyle>
          <a:p>
            <a:r>
              <a:rPr lang="fr-FR" dirty="0"/>
              <a:t>Déployez un modèle dans le cloud</a:t>
            </a:r>
          </a:p>
        </p:txBody>
      </p:sp>
      <p:sp>
        <p:nvSpPr>
          <p:cNvPr id="154" name="Numéro de diapositive"/>
          <p:cNvSpPr txBox="1">
            <a:spLocks noGrp="1"/>
          </p:cNvSpPr>
          <p:nvPr>
            <p:ph type="sldNum" sz="quarter" idx="4294967295"/>
          </p:nvPr>
        </p:nvSpPr>
        <p:spPr>
          <a:xfrm>
            <a:off x="12065050" y="13080998"/>
            <a:ext cx="241402" cy="37460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a:defRPr>
                <a:solidFill>
                  <a:srgbClr val="FFFFFF"/>
                </a:solidFill>
              </a:defRPr>
            </a:lvl1pPr>
          </a:lstStyle>
          <a:p>
            <a:fld id="{86CB4B4D-7CA3-9044-876B-883B54F8677D}" type="slidenum">
              <a:t>1</a:t>
            </a:fld>
            <a:endParaRPr/>
          </a:p>
        </p:txBody>
      </p:sp>
      <p:sp>
        <p:nvSpPr>
          <p:cNvPr id="155" name="Texte"/>
          <p:cNvSpPr txBox="1"/>
          <p:nvPr/>
        </p:nvSpPr>
        <p:spPr>
          <a:xfrm>
            <a:off x="16128167" y="1126023"/>
            <a:ext cx="127001" cy="584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defTabSz="457200">
              <a:defRPr sz="1600">
                <a:solidFill>
                  <a:srgbClr val="7451EB"/>
                </a:solidFill>
                <a:latin typeface="Times Roman"/>
                <a:ea typeface="Times Roman"/>
                <a:cs typeface="Times Roman"/>
                <a:sym typeface="Times Roman"/>
              </a:defRPr>
            </a:pPr>
            <a:endParaRPr u="sng"/>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 name="Utilisation des fichiers"/>
          <p:cNvSpPr txBox="1">
            <a:spLocks noGrp="1"/>
          </p:cNvSpPr>
          <p:nvPr>
            <p:ph type="body" sz="quarter" idx="1"/>
          </p:nvPr>
        </p:nvSpPr>
        <p:spPr>
          <a:xfrm>
            <a:off x="1206500" y="2245961"/>
            <a:ext cx="21971000" cy="934780"/>
          </a:xfrm>
          <a:prstGeom prst="rect">
            <a:avLst/>
          </a:prstGeom>
        </p:spPr>
        <p:txBody>
          <a:bodyPr>
            <a:normAutofit fontScale="92500" lnSpcReduction="10000"/>
          </a:bodyPr>
          <a:lstStyle/>
          <a:p>
            <a:r>
              <a:rPr lang="fr-FR" sz="6600" dirty="0"/>
              <a:t>Connexion entre </a:t>
            </a:r>
            <a:r>
              <a:rPr lang="fr-FR" sz="6600" dirty="0" err="1"/>
              <a:t>Databricks</a:t>
            </a:r>
            <a:r>
              <a:rPr lang="fr-FR" sz="6600" dirty="0"/>
              <a:t> et S3</a:t>
            </a:r>
            <a:endParaRPr lang="fr-FR" sz="4400" b="0" dirty="0"/>
          </a:p>
          <a:p>
            <a:endParaRPr sz="4400" dirty="0"/>
          </a:p>
        </p:txBody>
      </p:sp>
      <p:sp>
        <p:nvSpPr>
          <p:cNvPr id="170" name="Utilisation des données d’éducation…"/>
          <p:cNvSpPr txBox="1">
            <a:spLocks noGrp="1"/>
          </p:cNvSpPr>
          <p:nvPr>
            <p:ph type="body" idx="21"/>
          </p:nvPr>
        </p:nvSpPr>
        <p:spPr>
          <a:xfrm>
            <a:off x="1206499" y="3605323"/>
            <a:ext cx="22441147" cy="813359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ormAutofit/>
          </a:bodyPr>
          <a:lstStyle/>
          <a:p>
            <a:pPr defTabSz="1463002">
              <a:spcBef>
                <a:spcPts val="2700"/>
              </a:spcBef>
              <a:buSzPct val="100000"/>
              <a:defRPr sz="2880"/>
            </a:pPr>
            <a:r>
              <a:rPr lang="fr-FR" sz="2800" dirty="0">
                <a:latin typeface="+mn-ea"/>
                <a:ea typeface="+mn-ea"/>
              </a:rPr>
              <a:t>Création de compte : S3</a:t>
            </a:r>
          </a:p>
          <a:p>
            <a:pPr defTabSz="1463002">
              <a:spcBef>
                <a:spcPts val="2700"/>
              </a:spcBef>
              <a:buSzPct val="100000"/>
              <a:defRPr sz="2880"/>
            </a:pPr>
            <a:r>
              <a:rPr lang="fr-FR" sz="2800" dirty="0">
                <a:latin typeface="+mn-ea"/>
                <a:ea typeface="+mn-ea"/>
              </a:rPr>
              <a:t>Création de compte </a:t>
            </a:r>
            <a:r>
              <a:rPr lang="fr-FR" sz="2800" dirty="0" err="1">
                <a:latin typeface="+mn-ea"/>
                <a:ea typeface="+mn-ea"/>
              </a:rPr>
              <a:t>Databricks</a:t>
            </a:r>
            <a:endParaRPr lang="fr-FR" sz="2800" dirty="0">
              <a:latin typeface="+mn-ea"/>
              <a:ea typeface="+mn-ea"/>
            </a:endParaRPr>
          </a:p>
          <a:p>
            <a:pPr defTabSz="1463002">
              <a:spcBef>
                <a:spcPts val="2700"/>
              </a:spcBef>
              <a:buSzPct val="100000"/>
              <a:defRPr sz="2880"/>
            </a:pPr>
            <a:r>
              <a:rPr lang="fr-FR" sz="2800" dirty="0">
                <a:latin typeface="+mn-ea"/>
                <a:ea typeface="+mn-ea"/>
              </a:rPr>
              <a:t>Connexion entre les deux plateforme</a:t>
            </a:r>
          </a:p>
          <a:p>
            <a:pPr defTabSz="1463002">
              <a:spcBef>
                <a:spcPts val="2700"/>
              </a:spcBef>
              <a:buSzPct val="100000"/>
              <a:defRPr sz="2880"/>
            </a:pPr>
            <a:r>
              <a:rPr lang="fr-FR" sz="2800" dirty="0">
                <a:latin typeface="+mn-ea"/>
                <a:ea typeface="+mn-ea"/>
              </a:rPr>
              <a:t>Récupération de données depuis S3 et incorporer dans </a:t>
            </a:r>
            <a:r>
              <a:rPr lang="fr-FR" sz="2800" dirty="0" err="1">
                <a:latin typeface="+mn-ea"/>
                <a:ea typeface="+mn-ea"/>
              </a:rPr>
              <a:t>Databricks</a:t>
            </a:r>
            <a:endParaRPr lang="fr-FR" sz="2800" dirty="0">
              <a:latin typeface="+mn-ea"/>
              <a:ea typeface="+mn-ea"/>
            </a:endParaRPr>
          </a:p>
          <a:p>
            <a:pPr marL="0" indent="0" defTabSz="1463002">
              <a:spcBef>
                <a:spcPts val="2700"/>
              </a:spcBef>
              <a:buSzPct val="100000"/>
              <a:buNone/>
              <a:defRPr sz="2880"/>
            </a:pPr>
            <a:endParaRPr lang="fr-FR" sz="2800" dirty="0">
              <a:latin typeface="+mn-ea"/>
              <a:ea typeface="+mn-ea"/>
            </a:endParaRPr>
          </a:p>
          <a:p>
            <a:pPr marL="0" indent="0" defTabSz="1463002">
              <a:spcBef>
                <a:spcPts val="2700"/>
              </a:spcBef>
              <a:buSzPct val="100000"/>
              <a:buNone/>
              <a:defRPr sz="2880"/>
            </a:pPr>
            <a:endParaRPr lang="fr-FR" sz="2800" dirty="0">
              <a:latin typeface="+mn-ea"/>
              <a:ea typeface="+mn-ea"/>
            </a:endParaRPr>
          </a:p>
          <a:p>
            <a:pPr marL="0" indent="0" defTabSz="1463002">
              <a:spcBef>
                <a:spcPts val="2700"/>
              </a:spcBef>
              <a:buSzPct val="100000"/>
              <a:buNone/>
              <a:defRPr sz="2880"/>
            </a:pPr>
            <a:endParaRPr lang="fr-FR" sz="2800" dirty="0">
              <a:latin typeface="+mn-ea"/>
              <a:ea typeface="+mn-ea"/>
            </a:endParaRPr>
          </a:p>
        </p:txBody>
      </p:sp>
      <p:sp>
        <p:nvSpPr>
          <p:cNvPr id="171" name="Numéro de diapositive"/>
          <p:cNvSpPr txBox="1">
            <a:spLocks noGrp="1"/>
          </p:cNvSpPr>
          <p:nvPr>
            <p:ph type="sldNum" sz="quarter" idx="4294967295"/>
          </p:nvPr>
        </p:nvSpPr>
        <p:spPr>
          <a:xfrm>
            <a:off x="12065050" y="13080998"/>
            <a:ext cx="241402" cy="37460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10</a:t>
            </a:fld>
            <a:endParaRPr/>
          </a:p>
        </p:txBody>
      </p:sp>
      <p:sp>
        <p:nvSpPr>
          <p:cNvPr id="172" name="2. Analyse pré-exploratoire des données et qualité du jeu de données"/>
          <p:cNvSpPr txBox="1">
            <a:spLocks noGrp="1"/>
          </p:cNvSpPr>
          <p:nvPr>
            <p:ph type="title"/>
          </p:nvPr>
        </p:nvSpPr>
        <p:spPr>
          <a:prstGeom prst="rect">
            <a:avLst/>
          </a:prstGeom>
        </p:spPr>
        <p:txBody>
          <a:bodyPr/>
          <a:lstStyle>
            <a:lvl1pPr defTabSz="1560536">
              <a:defRPr sz="5400" spc="-200"/>
            </a:lvl1pPr>
          </a:lstStyle>
          <a:p>
            <a:r>
              <a:rPr lang="fr-FR" dirty="0"/>
              <a:t>4. Traitement de données visuelles</a:t>
            </a:r>
            <a:br>
              <a:rPr lang="fr-FR" dirty="0"/>
            </a:br>
            <a:endParaRPr dirty="0"/>
          </a:p>
        </p:txBody>
      </p:sp>
    </p:spTree>
    <p:extLst>
      <p:ext uri="{BB962C8B-B14F-4D97-AF65-F5344CB8AC3E}">
        <p14:creationId xmlns:p14="http://schemas.microsoft.com/office/powerpoint/2010/main" val="2604249089"/>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 name="Utilisation des données d’éducation…"/>
          <p:cNvSpPr txBox="1">
            <a:spLocks noGrp="1"/>
          </p:cNvSpPr>
          <p:nvPr>
            <p:ph type="body" idx="21"/>
          </p:nvPr>
        </p:nvSpPr>
        <p:spPr>
          <a:xfrm>
            <a:off x="1206499" y="3605323"/>
            <a:ext cx="22441147" cy="813359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normAutofit/>
          </a:bodyPr>
          <a:lstStyle/>
          <a:p>
            <a:pPr marL="0" indent="0" defTabSz="1463002">
              <a:spcBef>
                <a:spcPts val="2700"/>
              </a:spcBef>
              <a:buSzPct val="100000"/>
              <a:buNone/>
              <a:defRPr sz="2880"/>
            </a:pPr>
            <a:endParaRPr lang="fr-FR" sz="2800" dirty="0">
              <a:latin typeface="+mn-ea"/>
              <a:ea typeface="+mn-ea"/>
            </a:endParaRPr>
          </a:p>
          <a:p>
            <a:pPr marL="0" indent="0" defTabSz="1463002">
              <a:spcBef>
                <a:spcPts val="2700"/>
              </a:spcBef>
              <a:buSzPct val="100000"/>
              <a:buNone/>
              <a:defRPr sz="2880"/>
            </a:pPr>
            <a:endParaRPr lang="fr-FR" sz="2800" dirty="0">
              <a:latin typeface="+mn-ea"/>
              <a:ea typeface="+mn-ea"/>
            </a:endParaRPr>
          </a:p>
          <a:p>
            <a:pPr marL="0" indent="0" defTabSz="1463002">
              <a:spcBef>
                <a:spcPts val="2700"/>
              </a:spcBef>
              <a:buSzPct val="100000"/>
              <a:buNone/>
              <a:defRPr sz="2880"/>
            </a:pPr>
            <a:endParaRPr lang="fr-FR" sz="2800" dirty="0">
              <a:latin typeface="+mn-ea"/>
              <a:ea typeface="+mn-ea"/>
            </a:endParaRPr>
          </a:p>
        </p:txBody>
      </p:sp>
      <p:sp>
        <p:nvSpPr>
          <p:cNvPr id="171" name="Numéro de diapositive"/>
          <p:cNvSpPr txBox="1">
            <a:spLocks noGrp="1"/>
          </p:cNvSpPr>
          <p:nvPr>
            <p:ph type="sldNum" sz="quarter" idx="4294967295"/>
          </p:nvPr>
        </p:nvSpPr>
        <p:spPr>
          <a:xfrm>
            <a:off x="12065050" y="13080998"/>
            <a:ext cx="241402" cy="37460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11</a:t>
            </a:fld>
            <a:endParaRPr/>
          </a:p>
        </p:txBody>
      </p:sp>
      <p:sp>
        <p:nvSpPr>
          <p:cNvPr id="172" name="2. Analyse pré-exploratoire des données et qualité du jeu de données"/>
          <p:cNvSpPr txBox="1">
            <a:spLocks noGrp="1"/>
          </p:cNvSpPr>
          <p:nvPr>
            <p:ph type="title"/>
          </p:nvPr>
        </p:nvSpPr>
        <p:spPr>
          <a:prstGeom prst="rect">
            <a:avLst/>
          </a:prstGeom>
        </p:spPr>
        <p:txBody>
          <a:bodyPr/>
          <a:lstStyle>
            <a:lvl1pPr defTabSz="1560536">
              <a:defRPr sz="5400" spc="-200"/>
            </a:lvl1pPr>
          </a:lstStyle>
          <a:p>
            <a:r>
              <a:rPr lang="fr-FR" dirty="0"/>
              <a:t>4. Traitement de données visuelles</a:t>
            </a:r>
            <a:br>
              <a:rPr lang="fr-FR" dirty="0"/>
            </a:br>
            <a:endParaRPr dirty="0"/>
          </a:p>
        </p:txBody>
      </p:sp>
      <p:pic>
        <p:nvPicPr>
          <p:cNvPr id="3" name="Image 2">
            <a:extLst>
              <a:ext uri="{FF2B5EF4-FFF2-40B4-BE49-F238E27FC236}">
                <a16:creationId xmlns:a16="http://schemas.microsoft.com/office/drawing/2014/main" id="{77C2C19A-CE76-964C-23EC-FAF1DC572F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6981" y="2143219"/>
            <a:ext cx="22250400" cy="9715500"/>
          </a:xfrm>
          <a:prstGeom prst="rect">
            <a:avLst/>
          </a:prstGeom>
        </p:spPr>
      </p:pic>
      <p:sp>
        <p:nvSpPr>
          <p:cNvPr id="5" name="Espace réservé du texte 4">
            <a:extLst>
              <a:ext uri="{FF2B5EF4-FFF2-40B4-BE49-F238E27FC236}">
                <a16:creationId xmlns:a16="http://schemas.microsoft.com/office/drawing/2014/main" id="{9A436D63-E44B-D62E-5011-785834C70EA7}"/>
              </a:ext>
            </a:extLst>
          </p:cNvPr>
          <p:cNvSpPr>
            <a:spLocks noGrp="1"/>
          </p:cNvSpPr>
          <p:nvPr>
            <p:ph type="body" sz="quarter" idx="1"/>
          </p:nvPr>
        </p:nvSpPr>
        <p:spPr/>
        <p:txBody>
          <a:bodyPr/>
          <a:lstStyle/>
          <a:p>
            <a:endParaRPr lang="fr-FR"/>
          </a:p>
        </p:txBody>
      </p:sp>
    </p:spTree>
    <p:extLst>
      <p:ext uri="{BB962C8B-B14F-4D97-AF65-F5344CB8AC3E}">
        <p14:creationId xmlns:p14="http://schemas.microsoft.com/office/powerpoint/2010/main" val="3336290585"/>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 name="Utilisation des données d’éducation…"/>
          <p:cNvSpPr txBox="1">
            <a:spLocks noGrp="1"/>
          </p:cNvSpPr>
          <p:nvPr>
            <p:ph type="body" idx="21"/>
          </p:nvPr>
        </p:nvSpPr>
        <p:spPr>
          <a:xfrm>
            <a:off x="1206499" y="3605323"/>
            <a:ext cx="22441147" cy="813359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ormAutofit/>
          </a:bodyPr>
          <a:lstStyle/>
          <a:p>
            <a:pPr marL="0" indent="0" defTabSz="1463002">
              <a:spcBef>
                <a:spcPts val="2700"/>
              </a:spcBef>
              <a:buSzPct val="100000"/>
              <a:buNone/>
              <a:defRPr sz="2880"/>
            </a:pPr>
            <a:endParaRPr lang="fr-FR" sz="2800" dirty="0">
              <a:latin typeface="+mn-ea"/>
              <a:ea typeface="+mn-ea"/>
            </a:endParaRPr>
          </a:p>
          <a:p>
            <a:pPr marL="0" indent="0" defTabSz="1463002">
              <a:spcBef>
                <a:spcPts val="2700"/>
              </a:spcBef>
              <a:buSzPct val="100000"/>
              <a:buNone/>
              <a:defRPr sz="2880"/>
            </a:pPr>
            <a:endParaRPr lang="fr-FR" sz="2800" dirty="0">
              <a:latin typeface="+mn-ea"/>
              <a:ea typeface="+mn-ea"/>
            </a:endParaRPr>
          </a:p>
          <a:p>
            <a:pPr marL="0" indent="0" defTabSz="1463002">
              <a:spcBef>
                <a:spcPts val="2700"/>
              </a:spcBef>
              <a:buSzPct val="100000"/>
              <a:buNone/>
              <a:defRPr sz="2880"/>
            </a:pPr>
            <a:endParaRPr lang="fr-FR" sz="2800" dirty="0">
              <a:latin typeface="+mn-ea"/>
              <a:ea typeface="+mn-ea"/>
            </a:endParaRPr>
          </a:p>
        </p:txBody>
      </p:sp>
      <p:sp>
        <p:nvSpPr>
          <p:cNvPr id="171" name="Numéro de diapositive"/>
          <p:cNvSpPr txBox="1">
            <a:spLocks noGrp="1"/>
          </p:cNvSpPr>
          <p:nvPr>
            <p:ph type="sldNum" sz="quarter" idx="4294967295"/>
          </p:nvPr>
        </p:nvSpPr>
        <p:spPr>
          <a:xfrm>
            <a:off x="12065050" y="13080998"/>
            <a:ext cx="241402" cy="37460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12</a:t>
            </a:fld>
            <a:endParaRPr/>
          </a:p>
        </p:txBody>
      </p:sp>
      <p:sp>
        <p:nvSpPr>
          <p:cNvPr id="172" name="2. Analyse pré-exploratoire des données et qualité du jeu de données"/>
          <p:cNvSpPr txBox="1">
            <a:spLocks noGrp="1"/>
          </p:cNvSpPr>
          <p:nvPr>
            <p:ph type="title"/>
          </p:nvPr>
        </p:nvSpPr>
        <p:spPr>
          <a:prstGeom prst="rect">
            <a:avLst/>
          </a:prstGeom>
        </p:spPr>
        <p:txBody>
          <a:bodyPr/>
          <a:lstStyle>
            <a:lvl1pPr defTabSz="1560536">
              <a:defRPr sz="5400" spc="-200"/>
            </a:lvl1pPr>
          </a:lstStyle>
          <a:p>
            <a:r>
              <a:rPr lang="fr-FR" dirty="0"/>
              <a:t>4. Traitement de données visuelles</a:t>
            </a:r>
            <a:br>
              <a:rPr lang="fr-FR" dirty="0"/>
            </a:br>
            <a:endParaRPr dirty="0"/>
          </a:p>
        </p:txBody>
      </p:sp>
      <p:sp>
        <p:nvSpPr>
          <p:cNvPr id="5" name="Espace réservé du texte 4">
            <a:extLst>
              <a:ext uri="{FF2B5EF4-FFF2-40B4-BE49-F238E27FC236}">
                <a16:creationId xmlns:a16="http://schemas.microsoft.com/office/drawing/2014/main" id="{9A436D63-E44B-D62E-5011-785834C70EA7}"/>
              </a:ext>
            </a:extLst>
          </p:cNvPr>
          <p:cNvSpPr>
            <a:spLocks noGrp="1"/>
          </p:cNvSpPr>
          <p:nvPr>
            <p:ph type="body" sz="quarter" idx="1"/>
          </p:nvPr>
        </p:nvSpPr>
        <p:spPr/>
        <p:txBody>
          <a:bodyPr/>
          <a:lstStyle/>
          <a:p>
            <a:r>
              <a:rPr lang="fr-FR" dirty="0"/>
              <a:t>Lecture de données</a:t>
            </a:r>
          </a:p>
        </p:txBody>
      </p:sp>
      <p:pic>
        <p:nvPicPr>
          <p:cNvPr id="4" name="Image 3">
            <a:extLst>
              <a:ext uri="{FF2B5EF4-FFF2-40B4-BE49-F238E27FC236}">
                <a16:creationId xmlns:a16="http://schemas.microsoft.com/office/drawing/2014/main" id="{71FD99BD-07BB-AB42-290C-550A836508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6499" y="3605323"/>
            <a:ext cx="9427590" cy="6224201"/>
          </a:xfrm>
          <a:prstGeom prst="rect">
            <a:avLst/>
          </a:prstGeom>
        </p:spPr>
      </p:pic>
      <p:pic>
        <p:nvPicPr>
          <p:cNvPr id="7" name="Image 6">
            <a:extLst>
              <a:ext uri="{FF2B5EF4-FFF2-40B4-BE49-F238E27FC236}">
                <a16:creationId xmlns:a16="http://schemas.microsoft.com/office/drawing/2014/main" id="{D7C71FD1-AF65-56D8-5BE3-4C54276777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27072" y="3605323"/>
            <a:ext cx="8841207" cy="3191639"/>
          </a:xfrm>
          <a:prstGeom prst="rect">
            <a:avLst/>
          </a:prstGeom>
        </p:spPr>
      </p:pic>
      <p:pic>
        <p:nvPicPr>
          <p:cNvPr id="9" name="Image 8">
            <a:extLst>
              <a:ext uri="{FF2B5EF4-FFF2-40B4-BE49-F238E27FC236}">
                <a16:creationId xmlns:a16="http://schemas.microsoft.com/office/drawing/2014/main" id="{EF72D047-10D5-C0CC-D63E-011CE85B94F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427072" y="7221543"/>
            <a:ext cx="9268961" cy="2886284"/>
          </a:xfrm>
          <a:prstGeom prst="rect">
            <a:avLst/>
          </a:prstGeom>
        </p:spPr>
      </p:pic>
    </p:spTree>
    <p:extLst>
      <p:ext uri="{BB962C8B-B14F-4D97-AF65-F5344CB8AC3E}">
        <p14:creationId xmlns:p14="http://schemas.microsoft.com/office/powerpoint/2010/main" val="847508033"/>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 name="Utilisation des données d’éducation…"/>
          <p:cNvSpPr txBox="1">
            <a:spLocks noGrp="1"/>
          </p:cNvSpPr>
          <p:nvPr>
            <p:ph type="body" idx="21"/>
          </p:nvPr>
        </p:nvSpPr>
        <p:spPr>
          <a:xfrm>
            <a:off x="1206499" y="3605323"/>
            <a:ext cx="22441147" cy="813359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normAutofit/>
          </a:bodyPr>
          <a:lstStyle/>
          <a:p>
            <a:pPr marL="0" indent="0" defTabSz="1463002">
              <a:spcBef>
                <a:spcPts val="2700"/>
              </a:spcBef>
              <a:buSzPct val="100000"/>
              <a:buNone/>
              <a:defRPr sz="2880"/>
            </a:pPr>
            <a:endParaRPr lang="fr-FR" sz="2800" dirty="0">
              <a:latin typeface="+mn-ea"/>
              <a:ea typeface="+mn-ea"/>
            </a:endParaRPr>
          </a:p>
          <a:p>
            <a:pPr marL="0" indent="0" defTabSz="1463002">
              <a:spcBef>
                <a:spcPts val="2700"/>
              </a:spcBef>
              <a:buSzPct val="100000"/>
              <a:buNone/>
              <a:defRPr sz="2880"/>
            </a:pPr>
            <a:endParaRPr lang="fr-FR" sz="2800" dirty="0">
              <a:latin typeface="+mn-ea"/>
              <a:ea typeface="+mn-ea"/>
            </a:endParaRPr>
          </a:p>
          <a:p>
            <a:pPr marL="0" indent="0" defTabSz="1463002">
              <a:spcBef>
                <a:spcPts val="2700"/>
              </a:spcBef>
              <a:buSzPct val="100000"/>
              <a:buNone/>
              <a:defRPr sz="2880"/>
            </a:pPr>
            <a:endParaRPr lang="fr-FR" sz="2800" dirty="0">
              <a:latin typeface="+mn-ea"/>
              <a:ea typeface="+mn-ea"/>
            </a:endParaRPr>
          </a:p>
        </p:txBody>
      </p:sp>
      <p:sp>
        <p:nvSpPr>
          <p:cNvPr id="171" name="Numéro de diapositive"/>
          <p:cNvSpPr txBox="1">
            <a:spLocks noGrp="1"/>
          </p:cNvSpPr>
          <p:nvPr>
            <p:ph type="sldNum" sz="quarter" idx="4294967295"/>
          </p:nvPr>
        </p:nvSpPr>
        <p:spPr>
          <a:xfrm>
            <a:off x="12065050" y="13080998"/>
            <a:ext cx="241402" cy="37460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13</a:t>
            </a:fld>
            <a:endParaRPr/>
          </a:p>
        </p:txBody>
      </p:sp>
      <p:sp>
        <p:nvSpPr>
          <p:cNvPr id="172" name="2. Analyse pré-exploratoire des données et qualité du jeu de données"/>
          <p:cNvSpPr txBox="1">
            <a:spLocks noGrp="1"/>
          </p:cNvSpPr>
          <p:nvPr>
            <p:ph type="title"/>
          </p:nvPr>
        </p:nvSpPr>
        <p:spPr>
          <a:prstGeom prst="rect">
            <a:avLst/>
          </a:prstGeom>
        </p:spPr>
        <p:txBody>
          <a:bodyPr/>
          <a:lstStyle>
            <a:lvl1pPr defTabSz="1560536">
              <a:defRPr sz="5400" spc="-200"/>
            </a:lvl1pPr>
          </a:lstStyle>
          <a:p>
            <a:r>
              <a:rPr lang="fr-FR" dirty="0"/>
              <a:t>4. Traitement de données visuelles</a:t>
            </a:r>
            <a:br>
              <a:rPr lang="fr-FR" dirty="0"/>
            </a:br>
            <a:endParaRPr dirty="0"/>
          </a:p>
        </p:txBody>
      </p:sp>
      <p:sp>
        <p:nvSpPr>
          <p:cNvPr id="5" name="Espace réservé du texte 4">
            <a:extLst>
              <a:ext uri="{FF2B5EF4-FFF2-40B4-BE49-F238E27FC236}">
                <a16:creationId xmlns:a16="http://schemas.microsoft.com/office/drawing/2014/main" id="{9A436D63-E44B-D62E-5011-785834C70EA7}"/>
              </a:ext>
            </a:extLst>
          </p:cNvPr>
          <p:cNvSpPr>
            <a:spLocks noGrp="1"/>
          </p:cNvSpPr>
          <p:nvPr>
            <p:ph type="body" sz="quarter" idx="1"/>
          </p:nvPr>
        </p:nvSpPr>
        <p:spPr/>
        <p:txBody>
          <a:bodyPr/>
          <a:lstStyle/>
          <a:p>
            <a:r>
              <a:rPr lang="fr-FR" dirty="0"/>
              <a:t>Visualisation d’un échantillon d’images</a:t>
            </a:r>
          </a:p>
        </p:txBody>
      </p:sp>
      <p:pic>
        <p:nvPicPr>
          <p:cNvPr id="3" name="Image 2">
            <a:extLst>
              <a:ext uri="{FF2B5EF4-FFF2-40B4-BE49-F238E27FC236}">
                <a16:creationId xmlns:a16="http://schemas.microsoft.com/office/drawing/2014/main" id="{5ED265FA-980C-99E8-BB3B-6972FF2230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65050" y="3180742"/>
            <a:ext cx="3451139" cy="5724178"/>
          </a:xfrm>
          <a:prstGeom prst="rect">
            <a:avLst/>
          </a:prstGeom>
        </p:spPr>
      </p:pic>
      <p:pic>
        <p:nvPicPr>
          <p:cNvPr id="8" name="Image 7">
            <a:extLst>
              <a:ext uri="{FF2B5EF4-FFF2-40B4-BE49-F238E27FC236}">
                <a16:creationId xmlns:a16="http://schemas.microsoft.com/office/drawing/2014/main" id="{B66CB25B-5A40-6CD3-423A-F52FE4DCFA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6557" y="3605323"/>
            <a:ext cx="8476140" cy="2766518"/>
          </a:xfrm>
          <a:prstGeom prst="rect">
            <a:avLst/>
          </a:prstGeom>
        </p:spPr>
      </p:pic>
    </p:spTree>
    <p:extLst>
      <p:ext uri="{BB962C8B-B14F-4D97-AF65-F5344CB8AC3E}">
        <p14:creationId xmlns:p14="http://schemas.microsoft.com/office/powerpoint/2010/main" val="469991620"/>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 name="Utilisation des fichiers"/>
          <p:cNvSpPr txBox="1">
            <a:spLocks noGrp="1"/>
          </p:cNvSpPr>
          <p:nvPr>
            <p:ph type="body" sz="quarter" idx="1"/>
          </p:nvPr>
        </p:nvSpPr>
        <p:spPr>
          <a:xfrm>
            <a:off x="1206500" y="2245961"/>
            <a:ext cx="21971000" cy="934780"/>
          </a:xfrm>
          <a:prstGeom prst="rect">
            <a:avLst/>
          </a:prstGeom>
        </p:spPr>
        <p:txBody>
          <a:bodyPr/>
          <a:lstStyle/>
          <a:p>
            <a:r>
              <a:rPr lang="fr-FR" dirty="0"/>
              <a:t>Traitement des images avec ResNet50</a:t>
            </a:r>
          </a:p>
        </p:txBody>
      </p:sp>
      <p:sp>
        <p:nvSpPr>
          <p:cNvPr id="170" name="Utilisation des données d’éducation…"/>
          <p:cNvSpPr txBox="1">
            <a:spLocks noGrp="1"/>
          </p:cNvSpPr>
          <p:nvPr>
            <p:ph type="body" idx="21"/>
          </p:nvPr>
        </p:nvSpPr>
        <p:spPr>
          <a:xfrm>
            <a:off x="1206499" y="3605324"/>
            <a:ext cx="22441147" cy="3044858"/>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oAutofit/>
          </a:bodyPr>
          <a:lstStyle/>
          <a:p>
            <a:pPr marL="0" indent="0">
              <a:buNone/>
            </a:pPr>
            <a:r>
              <a:rPr lang="fr-FR" sz="2800" dirty="0">
                <a:latin typeface="+mn-lt"/>
              </a:rPr>
              <a:t>Les réseaux résiduels profonds, comme le modèle populaire ResNet-50, sont des réseaux neuronaux convolutifs (CNN) d'une profondeur de 50 couches. Un réseau neuronal résiduel (</a:t>
            </a:r>
            <a:r>
              <a:rPr lang="fr-FR" sz="2800" dirty="0" err="1">
                <a:latin typeface="+mn-lt"/>
              </a:rPr>
              <a:t>ResNet</a:t>
            </a:r>
            <a:r>
              <a:rPr lang="fr-FR" sz="2800" dirty="0">
                <a:latin typeface="+mn-lt"/>
              </a:rPr>
              <a:t>) est un réseau neuronal artificiel (ANN) d'un type qui empile des blocs résiduels les uns sur les autres pour former un réseau.</a:t>
            </a:r>
          </a:p>
          <a:p>
            <a:pPr marL="0" indent="0">
              <a:buNone/>
            </a:pPr>
            <a:r>
              <a:rPr lang="fr-FR" sz="2800" dirty="0">
                <a:latin typeface="+mn-lt"/>
              </a:rPr>
              <a:t>Le </a:t>
            </a:r>
            <a:r>
              <a:rPr lang="fr-FR" sz="2800" b="1" i="1" dirty="0">
                <a:latin typeface="+mn-lt"/>
              </a:rPr>
              <a:t>Transfer Learning</a:t>
            </a:r>
            <a:r>
              <a:rPr lang="fr-FR" sz="2800" dirty="0">
                <a:latin typeface="+mn-lt"/>
              </a:rPr>
              <a:t> (ou </a:t>
            </a:r>
            <a:r>
              <a:rPr lang="fr-FR" sz="2800" b="1" dirty="0">
                <a:latin typeface="+mn-lt"/>
              </a:rPr>
              <a:t>apprentissage par transfert</a:t>
            </a:r>
            <a:r>
              <a:rPr lang="fr-FR" sz="2800" dirty="0">
                <a:latin typeface="+mn-lt"/>
              </a:rPr>
              <a:t>) permet de faire du </a:t>
            </a:r>
            <a:r>
              <a:rPr lang="fr-FR" sz="2800" i="1" dirty="0" err="1">
                <a:latin typeface="+mn-lt"/>
              </a:rPr>
              <a:t>Deep</a:t>
            </a:r>
            <a:r>
              <a:rPr lang="fr-FR" sz="2800" i="1" dirty="0">
                <a:latin typeface="+mn-lt"/>
              </a:rPr>
              <a:t> Learning</a:t>
            </a:r>
            <a:r>
              <a:rPr lang="fr-FR" sz="2800" dirty="0">
                <a:latin typeface="+mn-lt"/>
              </a:rPr>
              <a:t> sans avoir besoin d'y passer un mois de calculs. Le principe est d'utiliser les connaissances acquises par un réseau de neurones lors de la résolution d'un problème afin d'en résoudre un autre plus ou moins similaire. On réalise ainsi un </a:t>
            </a:r>
            <a:r>
              <a:rPr lang="fr-FR" sz="2800" b="1" dirty="0">
                <a:latin typeface="+mn-lt"/>
              </a:rPr>
              <a:t>transfert de connaissances</a:t>
            </a:r>
            <a:r>
              <a:rPr lang="fr-FR" sz="2800" dirty="0">
                <a:latin typeface="+mn-lt"/>
              </a:rPr>
              <a:t>, d'où le nom</a:t>
            </a:r>
            <a:r>
              <a:rPr lang="fr-FR" dirty="0"/>
              <a:t>.</a:t>
            </a:r>
            <a:endParaRPr lang="fr-FR" sz="2800" dirty="0">
              <a:latin typeface="+mn-lt"/>
            </a:endParaRPr>
          </a:p>
        </p:txBody>
      </p:sp>
      <p:sp>
        <p:nvSpPr>
          <p:cNvPr id="171" name="Numéro de diapositive"/>
          <p:cNvSpPr txBox="1">
            <a:spLocks noGrp="1"/>
          </p:cNvSpPr>
          <p:nvPr>
            <p:ph type="sldNum" sz="quarter" idx="4294967295"/>
          </p:nvPr>
        </p:nvSpPr>
        <p:spPr>
          <a:xfrm>
            <a:off x="12065050" y="13080998"/>
            <a:ext cx="241402" cy="37460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14</a:t>
            </a:fld>
            <a:endParaRPr/>
          </a:p>
        </p:txBody>
      </p:sp>
      <p:sp>
        <p:nvSpPr>
          <p:cNvPr id="172" name="2. Analyse pré-exploratoire des données et qualité du jeu de données"/>
          <p:cNvSpPr txBox="1">
            <a:spLocks noGrp="1"/>
          </p:cNvSpPr>
          <p:nvPr>
            <p:ph type="title"/>
          </p:nvPr>
        </p:nvSpPr>
        <p:spPr>
          <a:prstGeom prst="rect">
            <a:avLst/>
          </a:prstGeom>
        </p:spPr>
        <p:txBody>
          <a:bodyPr/>
          <a:lstStyle>
            <a:lvl1pPr defTabSz="1560536">
              <a:defRPr sz="5400" spc="-200"/>
            </a:lvl1pPr>
          </a:lstStyle>
          <a:p>
            <a:r>
              <a:rPr lang="fr-FR" dirty="0"/>
              <a:t>4. Traitement de données visuelles</a:t>
            </a:r>
            <a:endParaRPr dirty="0"/>
          </a:p>
        </p:txBody>
      </p:sp>
      <p:pic>
        <p:nvPicPr>
          <p:cNvPr id="6" name="Image 5">
            <a:extLst>
              <a:ext uri="{FF2B5EF4-FFF2-40B4-BE49-F238E27FC236}">
                <a16:creationId xmlns:a16="http://schemas.microsoft.com/office/drawing/2014/main" id="{DEAB1DB2-8109-5F3B-6920-51B67F0F9A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6498" y="7065819"/>
            <a:ext cx="15252702" cy="5814813"/>
          </a:xfrm>
          <a:prstGeom prst="rect">
            <a:avLst/>
          </a:prstGeom>
        </p:spPr>
      </p:pic>
    </p:spTree>
    <p:extLst>
      <p:ext uri="{BB962C8B-B14F-4D97-AF65-F5344CB8AC3E}">
        <p14:creationId xmlns:p14="http://schemas.microsoft.com/office/powerpoint/2010/main" val="3754322275"/>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 name="Utilisation des fichiers"/>
          <p:cNvSpPr txBox="1">
            <a:spLocks noGrp="1"/>
          </p:cNvSpPr>
          <p:nvPr>
            <p:ph type="body" sz="quarter" idx="1"/>
          </p:nvPr>
        </p:nvSpPr>
        <p:spPr>
          <a:xfrm>
            <a:off x="1206500" y="2245961"/>
            <a:ext cx="21971000" cy="934780"/>
          </a:xfrm>
          <a:prstGeom prst="rect">
            <a:avLst/>
          </a:prstGeom>
        </p:spPr>
        <p:txBody>
          <a:bodyPr/>
          <a:lstStyle/>
          <a:p>
            <a:r>
              <a:rPr lang="fr-FR" dirty="0"/>
              <a:t>Traitement des images</a:t>
            </a:r>
          </a:p>
        </p:txBody>
      </p:sp>
      <p:sp>
        <p:nvSpPr>
          <p:cNvPr id="170" name="Utilisation des données d’éducation…"/>
          <p:cNvSpPr txBox="1">
            <a:spLocks noGrp="1"/>
          </p:cNvSpPr>
          <p:nvPr>
            <p:ph type="body" idx="21"/>
          </p:nvPr>
        </p:nvSpPr>
        <p:spPr>
          <a:xfrm>
            <a:off x="1206499" y="3605324"/>
            <a:ext cx="22441147" cy="3044858"/>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noAutofit/>
          </a:bodyPr>
          <a:lstStyle/>
          <a:p>
            <a:r>
              <a:rPr lang="fr-FR" sz="3600" dirty="0">
                <a:latin typeface="+mn-lt"/>
              </a:rPr>
              <a:t>La </a:t>
            </a:r>
            <a:r>
              <a:rPr lang="fr-FR" sz="3600" dirty="0" err="1">
                <a:latin typeface="+mn-lt"/>
              </a:rPr>
              <a:t>méthodoligie</a:t>
            </a:r>
            <a:r>
              <a:rPr lang="fr-FR" sz="3600" dirty="0">
                <a:latin typeface="+mn-lt"/>
              </a:rPr>
              <a:t> d'extraction des </a:t>
            </a:r>
            <a:r>
              <a:rPr lang="fr-FR" sz="3600" dirty="0" err="1">
                <a:latin typeface="+mn-lt"/>
              </a:rPr>
              <a:t>features</a:t>
            </a:r>
            <a:r>
              <a:rPr lang="fr-FR" sz="3600" dirty="0">
                <a:latin typeface="+mn-lt"/>
              </a:rPr>
              <a:t> par réseau de neurones ResNet50(</a:t>
            </a:r>
            <a:r>
              <a:rPr lang="fr-FR" sz="3600" dirty="0" err="1">
                <a:latin typeface="+mn-lt"/>
              </a:rPr>
              <a:t>transfer</a:t>
            </a:r>
            <a:r>
              <a:rPr lang="fr-FR" sz="3600" dirty="0">
                <a:latin typeface="+mn-lt"/>
              </a:rPr>
              <a:t> </a:t>
            </a:r>
            <a:r>
              <a:rPr lang="fr-FR" sz="3600" dirty="0" err="1">
                <a:latin typeface="+mn-lt"/>
              </a:rPr>
              <a:t>learning</a:t>
            </a:r>
            <a:r>
              <a:rPr lang="fr-FR" sz="3600" dirty="0">
                <a:latin typeface="+mn-lt"/>
              </a:rPr>
              <a:t>)</a:t>
            </a:r>
          </a:p>
        </p:txBody>
      </p:sp>
      <p:sp>
        <p:nvSpPr>
          <p:cNvPr id="171" name="Numéro de diapositive"/>
          <p:cNvSpPr txBox="1">
            <a:spLocks noGrp="1"/>
          </p:cNvSpPr>
          <p:nvPr>
            <p:ph type="sldNum" sz="quarter" idx="4294967295"/>
          </p:nvPr>
        </p:nvSpPr>
        <p:spPr>
          <a:xfrm>
            <a:off x="12065050" y="13080998"/>
            <a:ext cx="241402" cy="37460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15</a:t>
            </a:fld>
            <a:endParaRPr/>
          </a:p>
        </p:txBody>
      </p:sp>
      <p:sp>
        <p:nvSpPr>
          <p:cNvPr id="172" name="2. Analyse pré-exploratoire des données et qualité du jeu de données"/>
          <p:cNvSpPr txBox="1">
            <a:spLocks noGrp="1"/>
          </p:cNvSpPr>
          <p:nvPr>
            <p:ph type="title"/>
          </p:nvPr>
        </p:nvSpPr>
        <p:spPr>
          <a:prstGeom prst="rect">
            <a:avLst/>
          </a:prstGeom>
        </p:spPr>
        <p:txBody>
          <a:bodyPr/>
          <a:lstStyle>
            <a:lvl1pPr defTabSz="1560536">
              <a:defRPr sz="5400" spc="-200"/>
            </a:lvl1pPr>
          </a:lstStyle>
          <a:p>
            <a:r>
              <a:rPr lang="fr-FR" dirty="0"/>
              <a:t>4. Traitement de données visuelles</a:t>
            </a:r>
            <a:endParaRPr dirty="0"/>
          </a:p>
        </p:txBody>
      </p:sp>
      <p:pic>
        <p:nvPicPr>
          <p:cNvPr id="4" name="Image 3">
            <a:extLst>
              <a:ext uri="{FF2B5EF4-FFF2-40B4-BE49-F238E27FC236}">
                <a16:creationId xmlns:a16="http://schemas.microsoft.com/office/drawing/2014/main" id="{62B260FD-F4E2-BE14-3BCA-52304A6FB2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6354" y="5881815"/>
            <a:ext cx="11688561" cy="5064857"/>
          </a:xfrm>
          <a:prstGeom prst="rect">
            <a:avLst/>
          </a:prstGeom>
        </p:spPr>
      </p:pic>
      <p:pic>
        <p:nvPicPr>
          <p:cNvPr id="7" name="Image 6">
            <a:extLst>
              <a:ext uri="{FF2B5EF4-FFF2-40B4-BE49-F238E27FC236}">
                <a16:creationId xmlns:a16="http://schemas.microsoft.com/office/drawing/2014/main" id="{D7EFD2F8-8433-D65E-DBDE-3C84A5A2F1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95061" y="6040658"/>
            <a:ext cx="10902975" cy="5064857"/>
          </a:xfrm>
          <a:prstGeom prst="rect">
            <a:avLst/>
          </a:prstGeom>
        </p:spPr>
      </p:pic>
    </p:spTree>
    <p:extLst>
      <p:ext uri="{BB962C8B-B14F-4D97-AF65-F5344CB8AC3E}">
        <p14:creationId xmlns:p14="http://schemas.microsoft.com/office/powerpoint/2010/main" val="738054945"/>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 name="Utilisation des fichiers"/>
          <p:cNvSpPr txBox="1">
            <a:spLocks noGrp="1"/>
          </p:cNvSpPr>
          <p:nvPr>
            <p:ph type="body" sz="quarter" idx="1"/>
          </p:nvPr>
        </p:nvSpPr>
        <p:spPr>
          <a:xfrm>
            <a:off x="1206500" y="2245961"/>
            <a:ext cx="21971000" cy="934780"/>
          </a:xfrm>
          <a:prstGeom prst="rect">
            <a:avLst/>
          </a:prstGeom>
        </p:spPr>
        <p:txBody>
          <a:bodyPr/>
          <a:lstStyle/>
          <a:p>
            <a:r>
              <a:rPr lang="fr-FR" dirty="0"/>
              <a:t>Définition des fonctions en vue d’extraction des </a:t>
            </a:r>
            <a:r>
              <a:rPr lang="fr-FR" dirty="0" err="1"/>
              <a:t>features</a:t>
            </a:r>
            <a:endParaRPr lang="fr-FR" dirty="0"/>
          </a:p>
        </p:txBody>
      </p:sp>
      <p:sp>
        <p:nvSpPr>
          <p:cNvPr id="170" name="Utilisation des données d’éducation…"/>
          <p:cNvSpPr txBox="1">
            <a:spLocks noGrp="1"/>
          </p:cNvSpPr>
          <p:nvPr>
            <p:ph type="body" idx="21"/>
          </p:nvPr>
        </p:nvSpPr>
        <p:spPr>
          <a:xfrm>
            <a:off x="1206499" y="3605324"/>
            <a:ext cx="22441147" cy="3044858"/>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oAutofit/>
          </a:bodyPr>
          <a:lstStyle/>
          <a:p>
            <a:pPr marL="0" indent="0">
              <a:buNone/>
            </a:pPr>
            <a:endParaRPr lang="fr-FR" sz="3600" dirty="0">
              <a:latin typeface="+mn-lt"/>
            </a:endParaRPr>
          </a:p>
        </p:txBody>
      </p:sp>
      <p:sp>
        <p:nvSpPr>
          <p:cNvPr id="171" name="Numéro de diapositive"/>
          <p:cNvSpPr txBox="1">
            <a:spLocks noGrp="1"/>
          </p:cNvSpPr>
          <p:nvPr>
            <p:ph type="sldNum" sz="quarter" idx="4294967295"/>
          </p:nvPr>
        </p:nvSpPr>
        <p:spPr>
          <a:xfrm>
            <a:off x="12065050" y="13080998"/>
            <a:ext cx="241402" cy="37460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16</a:t>
            </a:fld>
            <a:endParaRPr/>
          </a:p>
        </p:txBody>
      </p:sp>
      <p:sp>
        <p:nvSpPr>
          <p:cNvPr id="172" name="2. Analyse pré-exploratoire des données et qualité du jeu de données"/>
          <p:cNvSpPr txBox="1">
            <a:spLocks noGrp="1"/>
          </p:cNvSpPr>
          <p:nvPr>
            <p:ph type="title"/>
          </p:nvPr>
        </p:nvSpPr>
        <p:spPr>
          <a:prstGeom prst="rect">
            <a:avLst/>
          </a:prstGeom>
        </p:spPr>
        <p:txBody>
          <a:bodyPr/>
          <a:lstStyle>
            <a:lvl1pPr defTabSz="1560536">
              <a:defRPr sz="5400" spc="-200"/>
            </a:lvl1pPr>
          </a:lstStyle>
          <a:p>
            <a:r>
              <a:rPr lang="fr-FR" dirty="0"/>
              <a:t>4. Traitement de données visuelles</a:t>
            </a:r>
            <a:endParaRPr dirty="0"/>
          </a:p>
        </p:txBody>
      </p:sp>
      <p:pic>
        <p:nvPicPr>
          <p:cNvPr id="3" name="Image 2">
            <a:extLst>
              <a:ext uri="{FF2B5EF4-FFF2-40B4-BE49-F238E27FC236}">
                <a16:creationId xmlns:a16="http://schemas.microsoft.com/office/drawing/2014/main" id="{D7CE3A8C-37F7-A248-CC3D-E8C8809D62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26972" y="8811146"/>
            <a:ext cx="10744200" cy="3835400"/>
          </a:xfrm>
          <a:prstGeom prst="rect">
            <a:avLst/>
          </a:prstGeom>
        </p:spPr>
      </p:pic>
      <p:pic>
        <p:nvPicPr>
          <p:cNvPr id="6" name="Image 5">
            <a:extLst>
              <a:ext uri="{FF2B5EF4-FFF2-40B4-BE49-F238E27FC236}">
                <a16:creationId xmlns:a16="http://schemas.microsoft.com/office/drawing/2014/main" id="{5D35DA05-D42D-D944-37EF-9FA5584BFE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6499" y="5011194"/>
            <a:ext cx="9144000" cy="5740400"/>
          </a:xfrm>
          <a:prstGeom prst="rect">
            <a:avLst/>
          </a:prstGeom>
        </p:spPr>
      </p:pic>
      <p:pic>
        <p:nvPicPr>
          <p:cNvPr id="9" name="Image 8">
            <a:extLst>
              <a:ext uri="{FF2B5EF4-FFF2-40B4-BE49-F238E27FC236}">
                <a16:creationId xmlns:a16="http://schemas.microsoft.com/office/drawing/2014/main" id="{CFD8C369-FFBE-947E-CC16-0AF41CF4CFF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626972" y="5011194"/>
            <a:ext cx="10744200" cy="3365500"/>
          </a:xfrm>
          <a:prstGeom prst="rect">
            <a:avLst/>
          </a:prstGeom>
        </p:spPr>
      </p:pic>
    </p:spTree>
    <p:extLst>
      <p:ext uri="{BB962C8B-B14F-4D97-AF65-F5344CB8AC3E}">
        <p14:creationId xmlns:p14="http://schemas.microsoft.com/office/powerpoint/2010/main" val="1229709714"/>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 name="Utilisation des fichiers"/>
          <p:cNvSpPr txBox="1">
            <a:spLocks noGrp="1"/>
          </p:cNvSpPr>
          <p:nvPr>
            <p:ph type="body" sz="quarter" idx="1"/>
          </p:nvPr>
        </p:nvSpPr>
        <p:spPr>
          <a:xfrm>
            <a:off x="1206500" y="2245961"/>
            <a:ext cx="21971000" cy="934780"/>
          </a:xfrm>
          <a:prstGeom prst="rect">
            <a:avLst/>
          </a:prstGeom>
        </p:spPr>
        <p:txBody>
          <a:bodyPr/>
          <a:lstStyle/>
          <a:p>
            <a:r>
              <a:rPr lang="fr-FR" dirty="0"/>
              <a:t>Définition des fonctions en vue d’extraction des </a:t>
            </a:r>
            <a:r>
              <a:rPr lang="fr-FR" dirty="0" err="1"/>
              <a:t>features</a:t>
            </a:r>
            <a:endParaRPr lang="fr-FR" dirty="0"/>
          </a:p>
        </p:txBody>
      </p:sp>
      <p:sp>
        <p:nvSpPr>
          <p:cNvPr id="170" name="Utilisation des données d’éducation…"/>
          <p:cNvSpPr txBox="1">
            <a:spLocks noGrp="1"/>
          </p:cNvSpPr>
          <p:nvPr>
            <p:ph type="body" idx="21"/>
          </p:nvPr>
        </p:nvSpPr>
        <p:spPr>
          <a:xfrm>
            <a:off x="1206499" y="3605324"/>
            <a:ext cx="22441147" cy="3044858"/>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noAutofit/>
          </a:bodyPr>
          <a:lstStyle/>
          <a:p>
            <a:pPr marL="0" indent="0">
              <a:buNone/>
            </a:pPr>
            <a:endParaRPr lang="fr-FR" sz="3600" dirty="0">
              <a:latin typeface="+mn-lt"/>
            </a:endParaRPr>
          </a:p>
        </p:txBody>
      </p:sp>
      <p:sp>
        <p:nvSpPr>
          <p:cNvPr id="171" name="Numéro de diapositive"/>
          <p:cNvSpPr txBox="1">
            <a:spLocks noGrp="1"/>
          </p:cNvSpPr>
          <p:nvPr>
            <p:ph type="sldNum" sz="quarter" idx="4294967295"/>
          </p:nvPr>
        </p:nvSpPr>
        <p:spPr>
          <a:xfrm>
            <a:off x="12065050" y="13080998"/>
            <a:ext cx="241402" cy="37460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17</a:t>
            </a:fld>
            <a:endParaRPr/>
          </a:p>
        </p:txBody>
      </p:sp>
      <p:sp>
        <p:nvSpPr>
          <p:cNvPr id="172" name="2. Analyse pré-exploratoire des données et qualité du jeu de données"/>
          <p:cNvSpPr txBox="1">
            <a:spLocks noGrp="1"/>
          </p:cNvSpPr>
          <p:nvPr>
            <p:ph type="title"/>
          </p:nvPr>
        </p:nvSpPr>
        <p:spPr>
          <a:prstGeom prst="rect">
            <a:avLst/>
          </a:prstGeom>
        </p:spPr>
        <p:txBody>
          <a:bodyPr/>
          <a:lstStyle>
            <a:lvl1pPr defTabSz="1560536">
              <a:defRPr sz="5400" spc="-200"/>
            </a:lvl1pPr>
          </a:lstStyle>
          <a:p>
            <a:r>
              <a:rPr lang="fr-FR" dirty="0"/>
              <a:t>4. Traitement de données visuelles</a:t>
            </a:r>
            <a:endParaRPr dirty="0"/>
          </a:p>
        </p:txBody>
      </p:sp>
      <p:pic>
        <p:nvPicPr>
          <p:cNvPr id="4" name="Image 3">
            <a:extLst>
              <a:ext uri="{FF2B5EF4-FFF2-40B4-BE49-F238E27FC236}">
                <a16:creationId xmlns:a16="http://schemas.microsoft.com/office/drawing/2014/main" id="{5BB265C0-FE98-5450-C68B-4B6A179046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59177" y="4360303"/>
            <a:ext cx="6873755" cy="6592179"/>
          </a:xfrm>
          <a:prstGeom prst="rect">
            <a:avLst/>
          </a:prstGeom>
        </p:spPr>
      </p:pic>
      <p:pic>
        <p:nvPicPr>
          <p:cNvPr id="7" name="Image 6">
            <a:extLst>
              <a:ext uri="{FF2B5EF4-FFF2-40B4-BE49-F238E27FC236}">
                <a16:creationId xmlns:a16="http://schemas.microsoft.com/office/drawing/2014/main" id="{CEE83B49-1DE2-F1C8-17CA-FC257E474F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2357" y="7602869"/>
            <a:ext cx="12362892" cy="3471771"/>
          </a:xfrm>
          <a:prstGeom prst="rect">
            <a:avLst/>
          </a:prstGeom>
        </p:spPr>
      </p:pic>
      <p:pic>
        <p:nvPicPr>
          <p:cNvPr id="10" name="Image 9">
            <a:extLst>
              <a:ext uri="{FF2B5EF4-FFF2-40B4-BE49-F238E27FC236}">
                <a16:creationId xmlns:a16="http://schemas.microsoft.com/office/drawing/2014/main" id="{8E7A892E-5569-A5C1-4261-812AFC05607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06499" y="4360303"/>
            <a:ext cx="11121159" cy="3044858"/>
          </a:xfrm>
          <a:prstGeom prst="rect">
            <a:avLst/>
          </a:prstGeom>
        </p:spPr>
      </p:pic>
    </p:spTree>
    <p:extLst>
      <p:ext uri="{BB962C8B-B14F-4D97-AF65-F5344CB8AC3E}">
        <p14:creationId xmlns:p14="http://schemas.microsoft.com/office/powerpoint/2010/main" val="905564403"/>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 name="Utilisation des fichiers"/>
          <p:cNvSpPr txBox="1">
            <a:spLocks noGrp="1"/>
          </p:cNvSpPr>
          <p:nvPr>
            <p:ph type="body" sz="quarter" idx="1"/>
          </p:nvPr>
        </p:nvSpPr>
        <p:spPr>
          <a:xfrm>
            <a:off x="1206500" y="2245961"/>
            <a:ext cx="21971000" cy="934780"/>
          </a:xfrm>
          <a:prstGeom prst="rect">
            <a:avLst/>
          </a:prstGeom>
        </p:spPr>
        <p:txBody>
          <a:bodyPr>
            <a:normAutofit/>
          </a:bodyPr>
          <a:lstStyle/>
          <a:p>
            <a:r>
              <a:rPr lang="fr-FR" sz="4800" dirty="0">
                <a:latin typeface="+mn-lt"/>
              </a:rPr>
              <a:t>Passage de vecteur dense en vecteur UDT </a:t>
            </a:r>
            <a:r>
              <a:rPr lang="fr-FR" sz="4800" dirty="0" err="1">
                <a:latin typeface="+mn-lt"/>
              </a:rPr>
              <a:t>standartisation</a:t>
            </a:r>
            <a:r>
              <a:rPr lang="fr-FR" sz="4800" dirty="0">
                <a:latin typeface="+mn-lt"/>
              </a:rPr>
              <a:t> des </a:t>
            </a:r>
            <a:r>
              <a:rPr lang="fr-FR" sz="4800" dirty="0" err="1">
                <a:latin typeface="+mn-lt"/>
              </a:rPr>
              <a:t>features</a:t>
            </a:r>
            <a:endParaRPr lang="fr-FR" sz="4800" dirty="0">
              <a:latin typeface="+mn-lt"/>
            </a:endParaRPr>
          </a:p>
        </p:txBody>
      </p:sp>
      <p:sp>
        <p:nvSpPr>
          <p:cNvPr id="170" name="Utilisation des données d’éducation…"/>
          <p:cNvSpPr txBox="1">
            <a:spLocks noGrp="1"/>
          </p:cNvSpPr>
          <p:nvPr>
            <p:ph type="body" idx="21"/>
          </p:nvPr>
        </p:nvSpPr>
        <p:spPr>
          <a:xfrm>
            <a:off x="1206499" y="3605324"/>
            <a:ext cx="22441147" cy="3044858"/>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oAutofit/>
          </a:bodyPr>
          <a:lstStyle/>
          <a:p>
            <a:pPr marL="0" indent="0">
              <a:buNone/>
            </a:pPr>
            <a:endParaRPr lang="fr-FR" sz="3600" dirty="0">
              <a:latin typeface="+mn-lt"/>
            </a:endParaRPr>
          </a:p>
        </p:txBody>
      </p:sp>
      <p:sp>
        <p:nvSpPr>
          <p:cNvPr id="171" name="Numéro de diapositive"/>
          <p:cNvSpPr txBox="1">
            <a:spLocks noGrp="1"/>
          </p:cNvSpPr>
          <p:nvPr>
            <p:ph type="sldNum" sz="quarter" idx="4294967295"/>
          </p:nvPr>
        </p:nvSpPr>
        <p:spPr>
          <a:xfrm>
            <a:off x="12065050" y="13080998"/>
            <a:ext cx="241402" cy="37460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18</a:t>
            </a:fld>
            <a:endParaRPr/>
          </a:p>
        </p:txBody>
      </p:sp>
      <p:sp>
        <p:nvSpPr>
          <p:cNvPr id="172" name="2. Analyse pré-exploratoire des données et qualité du jeu de données"/>
          <p:cNvSpPr txBox="1">
            <a:spLocks noGrp="1"/>
          </p:cNvSpPr>
          <p:nvPr>
            <p:ph type="title"/>
          </p:nvPr>
        </p:nvSpPr>
        <p:spPr>
          <a:prstGeom prst="rect">
            <a:avLst/>
          </a:prstGeom>
        </p:spPr>
        <p:txBody>
          <a:bodyPr/>
          <a:lstStyle>
            <a:lvl1pPr defTabSz="1560536">
              <a:defRPr sz="5400" spc="-200"/>
            </a:lvl1pPr>
          </a:lstStyle>
          <a:p>
            <a:r>
              <a:rPr lang="fr-FR" dirty="0"/>
              <a:t>4. Traitement de données visuelles</a:t>
            </a:r>
            <a:endParaRPr dirty="0"/>
          </a:p>
        </p:txBody>
      </p:sp>
      <p:pic>
        <p:nvPicPr>
          <p:cNvPr id="3" name="Image 2">
            <a:extLst>
              <a:ext uri="{FF2B5EF4-FFF2-40B4-BE49-F238E27FC236}">
                <a16:creationId xmlns:a16="http://schemas.microsoft.com/office/drawing/2014/main" id="{BC7883D5-1FD2-F84D-A11E-6B341EBF9B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2133" y="3411521"/>
            <a:ext cx="15062344" cy="3238661"/>
          </a:xfrm>
          <a:prstGeom prst="rect">
            <a:avLst/>
          </a:prstGeom>
        </p:spPr>
      </p:pic>
      <p:pic>
        <p:nvPicPr>
          <p:cNvPr id="6" name="Image 5">
            <a:extLst>
              <a:ext uri="{FF2B5EF4-FFF2-40B4-BE49-F238E27FC236}">
                <a16:creationId xmlns:a16="http://schemas.microsoft.com/office/drawing/2014/main" id="{DF38781C-734E-861B-50F1-3EDC9A970D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6498" y="7074765"/>
            <a:ext cx="14298419" cy="6006233"/>
          </a:xfrm>
          <a:prstGeom prst="rect">
            <a:avLst/>
          </a:prstGeom>
        </p:spPr>
      </p:pic>
    </p:spTree>
    <p:extLst>
      <p:ext uri="{BB962C8B-B14F-4D97-AF65-F5344CB8AC3E}">
        <p14:creationId xmlns:p14="http://schemas.microsoft.com/office/powerpoint/2010/main" val="2480156790"/>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 name="Utilisation des fichiers"/>
          <p:cNvSpPr txBox="1">
            <a:spLocks noGrp="1"/>
          </p:cNvSpPr>
          <p:nvPr>
            <p:ph type="body" sz="quarter" idx="1"/>
          </p:nvPr>
        </p:nvSpPr>
        <p:spPr>
          <a:xfrm>
            <a:off x="1206500" y="2245961"/>
            <a:ext cx="21971000" cy="934780"/>
          </a:xfrm>
          <a:prstGeom prst="rect">
            <a:avLst/>
          </a:prstGeom>
        </p:spPr>
        <p:txBody>
          <a:bodyPr>
            <a:normAutofit/>
          </a:bodyPr>
          <a:lstStyle/>
          <a:p>
            <a:r>
              <a:rPr lang="fr-FR" sz="4800" dirty="0">
                <a:latin typeface="+mn-lt"/>
              </a:rPr>
              <a:t>Résultats de des </a:t>
            </a:r>
            <a:r>
              <a:rPr lang="fr-FR" sz="4800" dirty="0" err="1">
                <a:latin typeface="+mn-lt"/>
              </a:rPr>
              <a:t>features</a:t>
            </a:r>
            <a:r>
              <a:rPr lang="fr-FR" sz="4800" dirty="0">
                <a:latin typeface="+mn-lt"/>
              </a:rPr>
              <a:t> </a:t>
            </a:r>
            <a:r>
              <a:rPr lang="fr-FR" sz="4800" dirty="0" err="1">
                <a:latin typeface="+mn-lt"/>
              </a:rPr>
              <a:t>standartisées</a:t>
            </a:r>
            <a:endParaRPr lang="fr-FR" sz="4800" dirty="0">
              <a:latin typeface="+mn-lt"/>
            </a:endParaRPr>
          </a:p>
        </p:txBody>
      </p:sp>
      <p:sp>
        <p:nvSpPr>
          <p:cNvPr id="170" name="Utilisation des données d’éducation…"/>
          <p:cNvSpPr txBox="1">
            <a:spLocks noGrp="1"/>
          </p:cNvSpPr>
          <p:nvPr>
            <p:ph type="body" idx="21"/>
          </p:nvPr>
        </p:nvSpPr>
        <p:spPr>
          <a:xfrm>
            <a:off x="1206499" y="3605324"/>
            <a:ext cx="22441147" cy="3044858"/>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noAutofit/>
          </a:bodyPr>
          <a:lstStyle/>
          <a:p>
            <a:pPr marL="0" indent="0">
              <a:buNone/>
            </a:pPr>
            <a:endParaRPr lang="fr-FR" sz="3600" dirty="0">
              <a:latin typeface="+mn-lt"/>
            </a:endParaRPr>
          </a:p>
        </p:txBody>
      </p:sp>
      <p:sp>
        <p:nvSpPr>
          <p:cNvPr id="171" name="Numéro de diapositive"/>
          <p:cNvSpPr txBox="1">
            <a:spLocks noGrp="1"/>
          </p:cNvSpPr>
          <p:nvPr>
            <p:ph type="sldNum" sz="quarter" idx="4294967295"/>
          </p:nvPr>
        </p:nvSpPr>
        <p:spPr>
          <a:xfrm>
            <a:off x="12065050" y="13080998"/>
            <a:ext cx="241402" cy="37460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19</a:t>
            </a:fld>
            <a:endParaRPr/>
          </a:p>
        </p:txBody>
      </p:sp>
      <p:sp>
        <p:nvSpPr>
          <p:cNvPr id="172" name="2. Analyse pré-exploratoire des données et qualité du jeu de données"/>
          <p:cNvSpPr txBox="1">
            <a:spLocks noGrp="1"/>
          </p:cNvSpPr>
          <p:nvPr>
            <p:ph type="title"/>
          </p:nvPr>
        </p:nvSpPr>
        <p:spPr>
          <a:prstGeom prst="rect">
            <a:avLst/>
          </a:prstGeom>
        </p:spPr>
        <p:txBody>
          <a:bodyPr/>
          <a:lstStyle>
            <a:lvl1pPr defTabSz="1560536">
              <a:defRPr sz="5400" spc="-200"/>
            </a:lvl1pPr>
          </a:lstStyle>
          <a:p>
            <a:r>
              <a:rPr lang="fr-FR" dirty="0"/>
              <a:t>4. Traitement de données visuelles</a:t>
            </a:r>
            <a:endParaRPr dirty="0"/>
          </a:p>
        </p:txBody>
      </p:sp>
      <p:pic>
        <p:nvPicPr>
          <p:cNvPr id="4" name="Image 3">
            <a:extLst>
              <a:ext uri="{FF2B5EF4-FFF2-40B4-BE49-F238E27FC236}">
                <a16:creationId xmlns:a16="http://schemas.microsoft.com/office/drawing/2014/main" id="{B75F22AA-6B91-63E2-71C3-0E55BEFAB1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6499" y="3309531"/>
            <a:ext cx="10012316" cy="8160508"/>
          </a:xfrm>
          <a:prstGeom prst="rect">
            <a:avLst/>
          </a:prstGeom>
        </p:spPr>
      </p:pic>
    </p:spTree>
    <p:extLst>
      <p:ext uri="{BB962C8B-B14F-4D97-AF65-F5344CB8AC3E}">
        <p14:creationId xmlns:p14="http://schemas.microsoft.com/office/powerpoint/2010/main" val="648308321"/>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Sommaire"/>
          <p:cNvSpPr txBox="1">
            <a:spLocks noGrp="1"/>
          </p:cNvSpPr>
          <p:nvPr>
            <p:ph type="body" sz="quarter" idx="1"/>
          </p:nvPr>
        </p:nvSpPr>
        <p:spPr>
          <a:xfrm>
            <a:off x="1111712" y="2441742"/>
            <a:ext cx="9779001" cy="934780"/>
          </a:xfrm>
          <a:prstGeom prst="rect">
            <a:avLst/>
          </a:prstGeom>
        </p:spPr>
        <p:txBody>
          <a:bodyPr/>
          <a:lstStyle/>
          <a:p>
            <a:r>
              <a:t>Sommaire</a:t>
            </a:r>
          </a:p>
        </p:txBody>
      </p:sp>
      <p:sp>
        <p:nvSpPr>
          <p:cNvPr id="158" name="Objectifs…"/>
          <p:cNvSpPr txBox="1">
            <a:spLocks noGrp="1"/>
          </p:cNvSpPr>
          <p:nvPr>
            <p:ph type="body" idx="21"/>
          </p:nvPr>
        </p:nvSpPr>
        <p:spPr>
          <a:xfrm>
            <a:off x="1206499" y="3513903"/>
            <a:ext cx="20912096" cy="9429714"/>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marL="889000" indent="-889000">
              <a:buSzPct val="100000"/>
              <a:buAutoNum type="arabicPeriod"/>
            </a:pPr>
            <a:r>
              <a:rPr lang="fr-FR" dirty="0"/>
              <a:t>Présentation de la problématique</a:t>
            </a:r>
          </a:p>
          <a:p>
            <a:pPr marL="889000" indent="-889000">
              <a:buSzPct val="100000"/>
              <a:buAutoNum type="arabicPeriod"/>
            </a:pPr>
            <a:r>
              <a:rPr lang="fr-FR" dirty="0"/>
              <a:t>Présentation de jeu de données</a:t>
            </a:r>
            <a:endParaRPr dirty="0"/>
          </a:p>
          <a:p>
            <a:pPr marL="889000" indent="-889000">
              <a:buSzPct val="100000"/>
              <a:buAutoNum type="arabicPeriod"/>
            </a:pPr>
            <a:r>
              <a:rPr lang="fr-FR" dirty="0"/>
              <a:t>Mise place de l’architecture Big Data </a:t>
            </a:r>
          </a:p>
          <a:p>
            <a:pPr marL="889000" indent="-889000">
              <a:buSzPct val="100000"/>
              <a:buAutoNum type="arabicPeriod"/>
            </a:pPr>
            <a:r>
              <a:rPr lang="fr-FR" dirty="0"/>
              <a:t>Traitement de données visuelles</a:t>
            </a:r>
          </a:p>
          <a:p>
            <a:pPr marL="889000" indent="-889000">
              <a:buSzPct val="100000"/>
              <a:buAutoNum type="arabicPeriod"/>
            </a:pPr>
            <a:r>
              <a:rPr lang="fr-FR" dirty="0"/>
              <a:t>Résultats</a:t>
            </a:r>
            <a:endParaRPr dirty="0"/>
          </a:p>
          <a:p>
            <a:pPr marL="0" indent="0">
              <a:buSzPct val="100000"/>
              <a:buNone/>
            </a:pPr>
            <a:r>
              <a:rPr lang="fr-FR" dirty="0"/>
              <a:t>C</a:t>
            </a:r>
            <a:r>
              <a:rPr dirty="0" err="1"/>
              <a:t>onclusion</a:t>
            </a:r>
            <a:endParaRPr dirty="0"/>
          </a:p>
        </p:txBody>
      </p:sp>
      <p:sp>
        <p:nvSpPr>
          <p:cNvPr id="160" name="Analyse exploratoire des données…"/>
          <p:cNvSpPr txBox="1">
            <a:spLocks noGrp="1"/>
          </p:cNvSpPr>
          <p:nvPr>
            <p:ph type="title"/>
          </p:nvPr>
        </p:nvSpPr>
        <p:spPr>
          <a:xfrm>
            <a:off x="1206499" y="952500"/>
            <a:ext cx="18341890" cy="1435100"/>
          </a:xfrm>
          <a:prstGeom prst="rect">
            <a:avLst/>
          </a:prstGeom>
        </p:spPr>
        <p:txBody>
          <a:bodyPr>
            <a:normAutofit/>
          </a:bodyPr>
          <a:lstStyle>
            <a:lvl1pPr defTabSz="1341085">
              <a:defRPr sz="4600" spc="-100"/>
            </a:lvl1pPr>
          </a:lstStyle>
          <a:p>
            <a:r>
              <a:rPr lang="fr-FR" dirty="0"/>
              <a:t>Déployez un modèle dans le cloud</a:t>
            </a:r>
          </a:p>
        </p:txBody>
      </p:sp>
      <p:sp>
        <p:nvSpPr>
          <p:cNvPr id="161" name="Numéro de diapositive"/>
          <p:cNvSpPr txBox="1">
            <a:spLocks noGrp="1"/>
          </p:cNvSpPr>
          <p:nvPr>
            <p:ph type="sldNum" sz="quarter" idx="4294967295"/>
          </p:nvPr>
        </p:nvSpPr>
        <p:spPr>
          <a:xfrm>
            <a:off x="12065050" y="13080998"/>
            <a:ext cx="241402" cy="37460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2</a:t>
            </a:fld>
            <a:endParaRP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 name="Utilisation des fichiers"/>
          <p:cNvSpPr txBox="1">
            <a:spLocks noGrp="1"/>
          </p:cNvSpPr>
          <p:nvPr>
            <p:ph type="body" sz="quarter" idx="1"/>
          </p:nvPr>
        </p:nvSpPr>
        <p:spPr>
          <a:xfrm>
            <a:off x="1206500" y="2245961"/>
            <a:ext cx="21971000" cy="934780"/>
          </a:xfrm>
          <a:prstGeom prst="rect">
            <a:avLst/>
          </a:prstGeom>
        </p:spPr>
        <p:txBody>
          <a:bodyPr>
            <a:normAutofit/>
          </a:bodyPr>
          <a:lstStyle/>
          <a:p>
            <a:r>
              <a:rPr lang="fr-FR" sz="4800" dirty="0">
                <a:latin typeface="+mn-lt"/>
              </a:rPr>
              <a:t>PCA et résultat</a:t>
            </a:r>
          </a:p>
        </p:txBody>
      </p:sp>
      <p:sp>
        <p:nvSpPr>
          <p:cNvPr id="170" name="Utilisation des données d’éducation…"/>
          <p:cNvSpPr txBox="1">
            <a:spLocks noGrp="1"/>
          </p:cNvSpPr>
          <p:nvPr>
            <p:ph type="body" idx="21"/>
          </p:nvPr>
        </p:nvSpPr>
        <p:spPr>
          <a:xfrm>
            <a:off x="1206499" y="3605324"/>
            <a:ext cx="22441147" cy="3044858"/>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oAutofit/>
          </a:bodyPr>
          <a:lstStyle/>
          <a:p>
            <a:pPr marL="0" indent="0">
              <a:buNone/>
            </a:pPr>
            <a:endParaRPr lang="fr-FR" sz="3600" dirty="0">
              <a:latin typeface="+mn-lt"/>
            </a:endParaRPr>
          </a:p>
        </p:txBody>
      </p:sp>
      <p:sp>
        <p:nvSpPr>
          <p:cNvPr id="171" name="Numéro de diapositive"/>
          <p:cNvSpPr txBox="1">
            <a:spLocks noGrp="1"/>
          </p:cNvSpPr>
          <p:nvPr>
            <p:ph type="sldNum" sz="quarter" idx="4294967295"/>
          </p:nvPr>
        </p:nvSpPr>
        <p:spPr>
          <a:xfrm>
            <a:off x="12065050" y="13080998"/>
            <a:ext cx="241402" cy="37460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20</a:t>
            </a:fld>
            <a:endParaRPr/>
          </a:p>
        </p:txBody>
      </p:sp>
      <p:sp>
        <p:nvSpPr>
          <p:cNvPr id="172" name="2. Analyse pré-exploratoire des données et qualité du jeu de données"/>
          <p:cNvSpPr txBox="1">
            <a:spLocks noGrp="1"/>
          </p:cNvSpPr>
          <p:nvPr>
            <p:ph type="title"/>
          </p:nvPr>
        </p:nvSpPr>
        <p:spPr>
          <a:prstGeom prst="rect">
            <a:avLst/>
          </a:prstGeom>
        </p:spPr>
        <p:txBody>
          <a:bodyPr/>
          <a:lstStyle>
            <a:lvl1pPr defTabSz="1560536">
              <a:defRPr sz="5400" spc="-200"/>
            </a:lvl1pPr>
          </a:lstStyle>
          <a:p>
            <a:r>
              <a:rPr lang="fr-FR" dirty="0"/>
              <a:t>4. Traitement de données visuelles</a:t>
            </a:r>
            <a:endParaRPr dirty="0"/>
          </a:p>
        </p:txBody>
      </p:sp>
      <p:pic>
        <p:nvPicPr>
          <p:cNvPr id="3" name="Image 2">
            <a:extLst>
              <a:ext uri="{FF2B5EF4-FFF2-40B4-BE49-F238E27FC236}">
                <a16:creationId xmlns:a16="http://schemas.microsoft.com/office/drawing/2014/main" id="{950D0A96-2760-A5EF-3146-55992D25ED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6499" y="3290541"/>
            <a:ext cx="10985501" cy="4321882"/>
          </a:xfrm>
          <a:prstGeom prst="rect">
            <a:avLst/>
          </a:prstGeom>
        </p:spPr>
      </p:pic>
      <p:pic>
        <p:nvPicPr>
          <p:cNvPr id="6" name="Image 5">
            <a:extLst>
              <a:ext uri="{FF2B5EF4-FFF2-40B4-BE49-F238E27FC236}">
                <a16:creationId xmlns:a16="http://schemas.microsoft.com/office/drawing/2014/main" id="{DBAEA508-4044-C7C7-BEDE-3DE2AF0FCF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06452" y="4085617"/>
            <a:ext cx="11830054" cy="8033140"/>
          </a:xfrm>
          <a:prstGeom prst="rect">
            <a:avLst/>
          </a:prstGeom>
        </p:spPr>
      </p:pic>
      <p:pic>
        <p:nvPicPr>
          <p:cNvPr id="8" name="Image 7">
            <a:extLst>
              <a:ext uri="{FF2B5EF4-FFF2-40B4-BE49-F238E27FC236}">
                <a16:creationId xmlns:a16="http://schemas.microsoft.com/office/drawing/2014/main" id="{22F0EF27-CC76-3678-5074-961F3AF15D1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06499" y="7612423"/>
            <a:ext cx="9197117" cy="5041277"/>
          </a:xfrm>
          <a:prstGeom prst="rect">
            <a:avLst/>
          </a:prstGeom>
        </p:spPr>
      </p:pic>
    </p:spTree>
    <p:extLst>
      <p:ext uri="{BB962C8B-B14F-4D97-AF65-F5344CB8AC3E}">
        <p14:creationId xmlns:p14="http://schemas.microsoft.com/office/powerpoint/2010/main" val="3549876586"/>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 name="Utilisation des fichiers"/>
          <p:cNvSpPr txBox="1">
            <a:spLocks noGrp="1"/>
          </p:cNvSpPr>
          <p:nvPr>
            <p:ph type="body" sz="quarter" idx="1"/>
          </p:nvPr>
        </p:nvSpPr>
        <p:spPr>
          <a:xfrm>
            <a:off x="1206500" y="2245961"/>
            <a:ext cx="21971000" cy="934780"/>
          </a:xfrm>
          <a:prstGeom prst="rect">
            <a:avLst/>
          </a:prstGeom>
        </p:spPr>
        <p:txBody>
          <a:bodyPr>
            <a:normAutofit/>
          </a:bodyPr>
          <a:lstStyle/>
          <a:p>
            <a:r>
              <a:rPr lang="fr-FR" sz="4800" dirty="0">
                <a:latin typeface="+mn-lt"/>
              </a:rPr>
              <a:t>PCA et résultat</a:t>
            </a:r>
          </a:p>
        </p:txBody>
      </p:sp>
      <p:sp>
        <p:nvSpPr>
          <p:cNvPr id="170" name="Utilisation des données d’éducation…"/>
          <p:cNvSpPr txBox="1">
            <a:spLocks noGrp="1"/>
          </p:cNvSpPr>
          <p:nvPr>
            <p:ph type="body" idx="21"/>
          </p:nvPr>
        </p:nvSpPr>
        <p:spPr>
          <a:xfrm>
            <a:off x="1206500" y="8795162"/>
            <a:ext cx="22441147" cy="3044858"/>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noAutofit/>
          </a:bodyPr>
          <a:lstStyle/>
          <a:p>
            <a:pPr marL="0" indent="0">
              <a:buNone/>
            </a:pPr>
            <a:r>
              <a:rPr lang="fr-FR" sz="3600" dirty="0">
                <a:latin typeface="+mn-lt"/>
              </a:rPr>
              <a:t>Pour K = 8 nous avons 95% de variance expliquée</a:t>
            </a:r>
          </a:p>
          <a:p>
            <a:pPr marL="0" indent="0">
              <a:buNone/>
            </a:pPr>
            <a:r>
              <a:rPr lang="fr-FR" sz="3600" dirty="0"/>
              <a:t>Pour K = 7 nous avons 90% de variance expliquée</a:t>
            </a:r>
          </a:p>
          <a:p>
            <a:pPr marL="0" indent="0">
              <a:buNone/>
            </a:pPr>
            <a:r>
              <a:rPr lang="fr-FR" sz="3600" dirty="0"/>
              <a:t>Pour K = 5 nous avons 80% de variance expliquée</a:t>
            </a:r>
          </a:p>
          <a:p>
            <a:pPr marL="0" indent="0">
              <a:buNone/>
            </a:pPr>
            <a:endParaRPr lang="fr-FR" sz="3600" dirty="0">
              <a:latin typeface="+mn-lt"/>
            </a:endParaRPr>
          </a:p>
          <a:p>
            <a:pPr marL="0" indent="0">
              <a:buNone/>
            </a:pPr>
            <a:endParaRPr lang="fr-FR" sz="3600" dirty="0">
              <a:latin typeface="+mn-lt"/>
            </a:endParaRPr>
          </a:p>
        </p:txBody>
      </p:sp>
      <p:sp>
        <p:nvSpPr>
          <p:cNvPr id="171" name="Numéro de diapositive"/>
          <p:cNvSpPr txBox="1">
            <a:spLocks noGrp="1"/>
          </p:cNvSpPr>
          <p:nvPr>
            <p:ph type="sldNum" sz="quarter" idx="4294967295"/>
          </p:nvPr>
        </p:nvSpPr>
        <p:spPr>
          <a:xfrm>
            <a:off x="12065050" y="13080998"/>
            <a:ext cx="241402" cy="37460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21</a:t>
            </a:fld>
            <a:endParaRPr/>
          </a:p>
        </p:txBody>
      </p:sp>
      <p:sp>
        <p:nvSpPr>
          <p:cNvPr id="172" name="2. Analyse pré-exploratoire des données et qualité du jeu de données"/>
          <p:cNvSpPr txBox="1">
            <a:spLocks noGrp="1"/>
          </p:cNvSpPr>
          <p:nvPr>
            <p:ph type="title"/>
          </p:nvPr>
        </p:nvSpPr>
        <p:spPr>
          <a:prstGeom prst="rect">
            <a:avLst/>
          </a:prstGeom>
        </p:spPr>
        <p:txBody>
          <a:bodyPr/>
          <a:lstStyle>
            <a:lvl1pPr defTabSz="1560536">
              <a:defRPr sz="5400" spc="-200"/>
            </a:lvl1pPr>
          </a:lstStyle>
          <a:p>
            <a:r>
              <a:rPr lang="fr-FR" dirty="0"/>
              <a:t>4. Traitement de données visuelles</a:t>
            </a:r>
            <a:endParaRPr dirty="0"/>
          </a:p>
        </p:txBody>
      </p:sp>
      <p:pic>
        <p:nvPicPr>
          <p:cNvPr id="8" name="Image 7">
            <a:extLst>
              <a:ext uri="{FF2B5EF4-FFF2-40B4-BE49-F238E27FC236}">
                <a16:creationId xmlns:a16="http://schemas.microsoft.com/office/drawing/2014/main" id="{22F0EF27-CC76-3678-5074-961F3AF15D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7639" y="3180741"/>
            <a:ext cx="10131593" cy="5553498"/>
          </a:xfrm>
          <a:prstGeom prst="rect">
            <a:avLst/>
          </a:prstGeom>
        </p:spPr>
      </p:pic>
    </p:spTree>
    <p:extLst>
      <p:ext uri="{BB962C8B-B14F-4D97-AF65-F5344CB8AC3E}">
        <p14:creationId xmlns:p14="http://schemas.microsoft.com/office/powerpoint/2010/main" val="1519569003"/>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 name="Utilisation des fichiers"/>
          <p:cNvSpPr txBox="1">
            <a:spLocks noGrp="1"/>
          </p:cNvSpPr>
          <p:nvPr>
            <p:ph type="body" sz="quarter" idx="1"/>
          </p:nvPr>
        </p:nvSpPr>
        <p:spPr>
          <a:xfrm>
            <a:off x="1206500" y="2245961"/>
            <a:ext cx="21971000" cy="934780"/>
          </a:xfrm>
          <a:prstGeom prst="rect">
            <a:avLst/>
          </a:prstGeom>
        </p:spPr>
        <p:txBody>
          <a:bodyPr>
            <a:normAutofit/>
          </a:bodyPr>
          <a:lstStyle/>
          <a:p>
            <a:endParaRPr lang="fr-FR" sz="4800" dirty="0">
              <a:latin typeface="+mn-lt"/>
            </a:endParaRPr>
          </a:p>
        </p:txBody>
      </p:sp>
      <p:sp>
        <p:nvSpPr>
          <p:cNvPr id="170" name="Utilisation des données d’éducation…"/>
          <p:cNvSpPr txBox="1">
            <a:spLocks noGrp="1"/>
          </p:cNvSpPr>
          <p:nvPr>
            <p:ph type="body" idx="21"/>
          </p:nvPr>
        </p:nvSpPr>
        <p:spPr>
          <a:xfrm>
            <a:off x="1206499" y="3605324"/>
            <a:ext cx="22441147" cy="3044858"/>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noAutofit/>
          </a:bodyPr>
          <a:lstStyle/>
          <a:p>
            <a:pPr marL="0" indent="0">
              <a:buNone/>
            </a:pPr>
            <a:endParaRPr lang="fr-FR" sz="3600" dirty="0">
              <a:latin typeface="+mn-lt"/>
            </a:endParaRPr>
          </a:p>
        </p:txBody>
      </p:sp>
      <p:sp>
        <p:nvSpPr>
          <p:cNvPr id="171" name="Numéro de diapositive"/>
          <p:cNvSpPr txBox="1">
            <a:spLocks noGrp="1"/>
          </p:cNvSpPr>
          <p:nvPr>
            <p:ph type="sldNum" sz="quarter" idx="4294967295"/>
          </p:nvPr>
        </p:nvSpPr>
        <p:spPr>
          <a:xfrm>
            <a:off x="12065050" y="13080998"/>
            <a:ext cx="241402" cy="37460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22</a:t>
            </a:fld>
            <a:endParaRPr/>
          </a:p>
        </p:txBody>
      </p:sp>
      <p:sp>
        <p:nvSpPr>
          <p:cNvPr id="172" name="2. Analyse pré-exploratoire des données et qualité du jeu de données"/>
          <p:cNvSpPr txBox="1">
            <a:spLocks noGrp="1"/>
          </p:cNvSpPr>
          <p:nvPr>
            <p:ph type="title"/>
          </p:nvPr>
        </p:nvSpPr>
        <p:spPr>
          <a:prstGeom prst="rect">
            <a:avLst/>
          </a:prstGeom>
        </p:spPr>
        <p:txBody>
          <a:bodyPr/>
          <a:lstStyle>
            <a:lvl1pPr defTabSz="1560536">
              <a:defRPr sz="5400" spc="-200"/>
            </a:lvl1pPr>
          </a:lstStyle>
          <a:p>
            <a:r>
              <a:rPr lang="fr-FR" dirty="0"/>
              <a:t>5. </a:t>
            </a:r>
            <a:r>
              <a:rPr lang="fr-FR" dirty="0" err="1"/>
              <a:t>Résultas</a:t>
            </a:r>
            <a:endParaRPr dirty="0"/>
          </a:p>
        </p:txBody>
      </p:sp>
      <p:pic>
        <p:nvPicPr>
          <p:cNvPr id="10" name="Image 9">
            <a:extLst>
              <a:ext uri="{FF2B5EF4-FFF2-40B4-BE49-F238E27FC236}">
                <a16:creationId xmlns:a16="http://schemas.microsoft.com/office/drawing/2014/main" id="{4761DDBA-5699-E629-6D4D-A3B6C46997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1567" y="3605324"/>
            <a:ext cx="23131009" cy="3667554"/>
          </a:xfrm>
          <a:prstGeom prst="rect">
            <a:avLst/>
          </a:prstGeom>
        </p:spPr>
      </p:pic>
      <p:pic>
        <p:nvPicPr>
          <p:cNvPr id="5" name="Image 4">
            <a:extLst>
              <a:ext uri="{FF2B5EF4-FFF2-40B4-BE49-F238E27FC236}">
                <a16:creationId xmlns:a16="http://schemas.microsoft.com/office/drawing/2014/main" id="{150DA7BA-38C6-0CFD-DCCA-6E1A4EB3AD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27303" y="7869842"/>
            <a:ext cx="19758298" cy="2450533"/>
          </a:xfrm>
          <a:prstGeom prst="rect">
            <a:avLst/>
          </a:prstGeom>
        </p:spPr>
      </p:pic>
    </p:spTree>
    <p:extLst>
      <p:ext uri="{BB962C8B-B14F-4D97-AF65-F5344CB8AC3E}">
        <p14:creationId xmlns:p14="http://schemas.microsoft.com/office/powerpoint/2010/main" val="1787610218"/>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 name="Utilisation des fichiers"/>
          <p:cNvSpPr txBox="1">
            <a:spLocks noGrp="1"/>
          </p:cNvSpPr>
          <p:nvPr>
            <p:ph type="body" sz="quarter" idx="1"/>
          </p:nvPr>
        </p:nvSpPr>
        <p:spPr>
          <a:xfrm>
            <a:off x="1206500" y="2245961"/>
            <a:ext cx="21971000" cy="934780"/>
          </a:xfrm>
          <a:prstGeom prst="rect">
            <a:avLst/>
          </a:prstGeom>
        </p:spPr>
        <p:txBody>
          <a:bodyPr>
            <a:normAutofit/>
          </a:bodyPr>
          <a:lstStyle/>
          <a:p>
            <a:r>
              <a:rPr lang="fr-FR" sz="4800" dirty="0">
                <a:latin typeface="+mn-lt"/>
              </a:rPr>
              <a:t>PCA et résultat</a:t>
            </a:r>
          </a:p>
        </p:txBody>
      </p:sp>
      <p:sp>
        <p:nvSpPr>
          <p:cNvPr id="170" name="Utilisation des données d’éducation…"/>
          <p:cNvSpPr txBox="1">
            <a:spLocks noGrp="1"/>
          </p:cNvSpPr>
          <p:nvPr>
            <p:ph type="body" idx="21"/>
          </p:nvPr>
        </p:nvSpPr>
        <p:spPr>
          <a:xfrm>
            <a:off x="1206499" y="3605324"/>
            <a:ext cx="22441147" cy="3044858"/>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oAutofit/>
          </a:bodyPr>
          <a:lstStyle/>
          <a:p>
            <a:pPr marL="0" indent="0">
              <a:buNone/>
            </a:pPr>
            <a:endParaRPr lang="fr-FR" sz="3600" dirty="0">
              <a:latin typeface="+mn-lt"/>
            </a:endParaRPr>
          </a:p>
        </p:txBody>
      </p:sp>
      <p:sp>
        <p:nvSpPr>
          <p:cNvPr id="171" name="Numéro de diapositive"/>
          <p:cNvSpPr txBox="1">
            <a:spLocks noGrp="1"/>
          </p:cNvSpPr>
          <p:nvPr>
            <p:ph type="sldNum" sz="quarter" idx="4294967295"/>
          </p:nvPr>
        </p:nvSpPr>
        <p:spPr>
          <a:xfrm>
            <a:off x="12065050" y="13080998"/>
            <a:ext cx="241402" cy="37460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23</a:t>
            </a:fld>
            <a:endParaRPr/>
          </a:p>
        </p:txBody>
      </p:sp>
      <p:sp>
        <p:nvSpPr>
          <p:cNvPr id="172" name="2. Analyse pré-exploratoire des données et qualité du jeu de données"/>
          <p:cNvSpPr txBox="1">
            <a:spLocks noGrp="1"/>
          </p:cNvSpPr>
          <p:nvPr>
            <p:ph type="title"/>
          </p:nvPr>
        </p:nvSpPr>
        <p:spPr>
          <a:prstGeom prst="rect">
            <a:avLst/>
          </a:prstGeom>
        </p:spPr>
        <p:txBody>
          <a:bodyPr/>
          <a:lstStyle>
            <a:lvl1pPr defTabSz="1560536">
              <a:defRPr sz="5400" spc="-200"/>
            </a:lvl1pPr>
          </a:lstStyle>
          <a:p>
            <a:r>
              <a:rPr lang="fr-FR" dirty="0"/>
              <a:t>5. Résultats</a:t>
            </a:r>
            <a:endParaRPr dirty="0"/>
          </a:p>
        </p:txBody>
      </p:sp>
      <p:pic>
        <p:nvPicPr>
          <p:cNvPr id="3" name="Image 2">
            <a:extLst>
              <a:ext uri="{FF2B5EF4-FFF2-40B4-BE49-F238E27FC236}">
                <a16:creationId xmlns:a16="http://schemas.microsoft.com/office/drawing/2014/main" id="{2B26B6C5-4F82-C747-3BA8-AEEC7DA97B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6499" y="3180741"/>
            <a:ext cx="15773400" cy="8940800"/>
          </a:xfrm>
          <a:prstGeom prst="rect">
            <a:avLst/>
          </a:prstGeom>
        </p:spPr>
      </p:pic>
    </p:spTree>
    <p:extLst>
      <p:ext uri="{BB962C8B-B14F-4D97-AF65-F5344CB8AC3E}">
        <p14:creationId xmlns:p14="http://schemas.microsoft.com/office/powerpoint/2010/main" val="3888053705"/>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 name="Utilisation des fichiers"/>
          <p:cNvSpPr txBox="1">
            <a:spLocks noGrp="1"/>
          </p:cNvSpPr>
          <p:nvPr>
            <p:ph type="body" sz="quarter" idx="1"/>
          </p:nvPr>
        </p:nvSpPr>
        <p:spPr>
          <a:xfrm>
            <a:off x="1206500" y="2245961"/>
            <a:ext cx="21971000" cy="934780"/>
          </a:xfrm>
          <a:prstGeom prst="rect">
            <a:avLst/>
          </a:prstGeom>
        </p:spPr>
        <p:txBody>
          <a:bodyPr>
            <a:normAutofit/>
          </a:bodyPr>
          <a:lstStyle/>
          <a:p>
            <a:r>
              <a:rPr lang="fr-FR" sz="4800" dirty="0">
                <a:latin typeface="+mn-lt"/>
              </a:rPr>
              <a:t>Apport du projet du p8</a:t>
            </a:r>
          </a:p>
        </p:txBody>
      </p:sp>
      <p:sp>
        <p:nvSpPr>
          <p:cNvPr id="170" name="Utilisation des données d’éducation…"/>
          <p:cNvSpPr txBox="1">
            <a:spLocks noGrp="1"/>
          </p:cNvSpPr>
          <p:nvPr>
            <p:ph type="body" idx="21"/>
          </p:nvPr>
        </p:nvSpPr>
        <p:spPr>
          <a:xfrm>
            <a:off x="1206499" y="3605324"/>
            <a:ext cx="22441147" cy="3044858"/>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oAutofit/>
          </a:bodyPr>
          <a:lstStyle/>
          <a:p>
            <a:r>
              <a:rPr lang="fr-FR" sz="3600" dirty="0">
                <a:latin typeface="+mn-lt"/>
              </a:rPr>
              <a:t>Prise en Main de l’architecture Big Data</a:t>
            </a:r>
          </a:p>
          <a:p>
            <a:r>
              <a:rPr lang="fr-FR" sz="3600" dirty="0">
                <a:latin typeface="+mn-lt"/>
              </a:rPr>
              <a:t>Mise en place de l’architecture Big Data(EC2, S3, IAM et </a:t>
            </a:r>
            <a:r>
              <a:rPr lang="fr-FR" sz="3600" dirty="0" err="1">
                <a:latin typeface="+mn-lt"/>
              </a:rPr>
              <a:t>Databricks</a:t>
            </a:r>
            <a:r>
              <a:rPr lang="fr-FR" sz="3600" dirty="0">
                <a:latin typeface="+mn-lt"/>
              </a:rPr>
              <a:t>)</a:t>
            </a:r>
          </a:p>
          <a:p>
            <a:r>
              <a:rPr lang="fr-FR" sz="3600" dirty="0">
                <a:latin typeface="+mn-lt"/>
              </a:rPr>
              <a:t>Traitement de données visuelles avec ResNet50</a:t>
            </a:r>
          </a:p>
          <a:p>
            <a:r>
              <a:rPr lang="fr-FR" sz="3600" dirty="0">
                <a:latin typeface="+mn-lt"/>
              </a:rPr>
              <a:t>Perfectionnement de l’utilisation de librairies </a:t>
            </a:r>
            <a:r>
              <a:rPr lang="fr-FR" sz="3600" dirty="0" err="1">
                <a:latin typeface="+mn-lt"/>
              </a:rPr>
              <a:t>Tensorflow</a:t>
            </a:r>
            <a:r>
              <a:rPr lang="fr-FR" sz="3600" dirty="0">
                <a:latin typeface="+mn-lt"/>
              </a:rPr>
              <a:t>, </a:t>
            </a:r>
            <a:r>
              <a:rPr lang="fr-FR" sz="3600" dirty="0" err="1">
                <a:latin typeface="+mn-lt"/>
              </a:rPr>
              <a:t>Keras</a:t>
            </a:r>
            <a:r>
              <a:rPr lang="fr-FR" sz="3600" dirty="0">
                <a:latin typeface="+mn-lt"/>
              </a:rPr>
              <a:t>, </a:t>
            </a:r>
            <a:r>
              <a:rPr lang="fr-FR" sz="3600" dirty="0" err="1">
                <a:latin typeface="+mn-lt"/>
              </a:rPr>
              <a:t>Pyspark</a:t>
            </a:r>
            <a:endParaRPr lang="fr-FR" sz="3600" dirty="0">
              <a:latin typeface="+mn-lt"/>
            </a:endParaRPr>
          </a:p>
          <a:p>
            <a:endParaRPr lang="fr-FR" sz="3600" dirty="0">
              <a:latin typeface="+mn-lt"/>
            </a:endParaRPr>
          </a:p>
          <a:p>
            <a:r>
              <a:rPr lang="fr-FR" sz="3600" dirty="0">
                <a:latin typeface="+mn-lt"/>
              </a:rPr>
              <a:t>Axe d’amélioration : faire des fonctions pour vérifier le nombre des images.</a:t>
            </a:r>
          </a:p>
          <a:p>
            <a:r>
              <a:rPr lang="fr-FR" sz="3600" dirty="0">
                <a:latin typeface="+mn-lt"/>
              </a:rPr>
              <a:t>Réaliser le </a:t>
            </a:r>
            <a:r>
              <a:rPr lang="fr-FR" sz="3600" dirty="0" err="1">
                <a:latin typeface="+mn-lt"/>
              </a:rPr>
              <a:t>déploiment</a:t>
            </a:r>
            <a:r>
              <a:rPr lang="fr-FR" sz="3600" dirty="0">
                <a:latin typeface="+mn-lt"/>
              </a:rPr>
              <a:t>.</a:t>
            </a:r>
          </a:p>
          <a:p>
            <a:r>
              <a:rPr lang="fr-FR" sz="3600" dirty="0">
                <a:latin typeface="+mn-lt"/>
              </a:rPr>
              <a:t>Mise en place de </a:t>
            </a:r>
            <a:r>
              <a:rPr lang="fr-FR" sz="3600" dirty="0" err="1">
                <a:latin typeface="+mn-lt"/>
              </a:rPr>
              <a:t>MLFlow</a:t>
            </a:r>
            <a:endParaRPr lang="fr-FR" sz="3600" dirty="0">
              <a:latin typeface="+mn-lt"/>
            </a:endParaRPr>
          </a:p>
          <a:p>
            <a:pPr marL="0" indent="0">
              <a:buNone/>
            </a:pPr>
            <a:endParaRPr lang="fr-FR" sz="3600" dirty="0">
              <a:latin typeface="+mn-lt"/>
            </a:endParaRPr>
          </a:p>
        </p:txBody>
      </p:sp>
      <p:sp>
        <p:nvSpPr>
          <p:cNvPr id="171" name="Numéro de diapositive"/>
          <p:cNvSpPr txBox="1">
            <a:spLocks noGrp="1"/>
          </p:cNvSpPr>
          <p:nvPr>
            <p:ph type="sldNum" sz="quarter" idx="4294967295"/>
          </p:nvPr>
        </p:nvSpPr>
        <p:spPr>
          <a:xfrm>
            <a:off x="12065050" y="13080998"/>
            <a:ext cx="241402" cy="37460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24</a:t>
            </a:fld>
            <a:endParaRPr/>
          </a:p>
        </p:txBody>
      </p:sp>
      <p:sp>
        <p:nvSpPr>
          <p:cNvPr id="172" name="2. Analyse pré-exploratoire des données et qualité du jeu de données"/>
          <p:cNvSpPr txBox="1">
            <a:spLocks noGrp="1"/>
          </p:cNvSpPr>
          <p:nvPr>
            <p:ph type="title"/>
          </p:nvPr>
        </p:nvSpPr>
        <p:spPr>
          <a:prstGeom prst="rect">
            <a:avLst/>
          </a:prstGeom>
        </p:spPr>
        <p:txBody>
          <a:bodyPr/>
          <a:lstStyle>
            <a:lvl1pPr defTabSz="1560536">
              <a:defRPr sz="5400" spc="-200"/>
            </a:lvl1pPr>
          </a:lstStyle>
          <a:p>
            <a:r>
              <a:rPr lang="fr-FR" dirty="0"/>
              <a:t> Conclusion</a:t>
            </a:r>
            <a:endParaRPr dirty="0"/>
          </a:p>
        </p:txBody>
      </p:sp>
    </p:spTree>
    <p:extLst>
      <p:ext uri="{BB962C8B-B14F-4D97-AF65-F5344CB8AC3E}">
        <p14:creationId xmlns:p14="http://schemas.microsoft.com/office/powerpoint/2010/main" val="3836724359"/>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Projet d’expansion à l’international"/>
          <p:cNvSpPr txBox="1">
            <a:spLocks noGrp="1"/>
          </p:cNvSpPr>
          <p:nvPr>
            <p:ph type="body" sz="quarter" idx="1"/>
          </p:nvPr>
        </p:nvSpPr>
        <p:spPr>
          <a:xfrm>
            <a:off x="1206500" y="2245961"/>
            <a:ext cx="21971000" cy="934780"/>
          </a:xfrm>
          <a:prstGeom prst="rect">
            <a:avLst/>
          </a:prstGeom>
        </p:spPr>
        <p:txBody>
          <a:bodyPr>
            <a:normAutofit/>
          </a:bodyPr>
          <a:lstStyle/>
          <a:p>
            <a:r>
              <a:rPr lang="fr-FR" sz="3600" dirty="0"/>
              <a:t>Déployez un modèle dans le cloud</a:t>
            </a:r>
          </a:p>
        </p:txBody>
      </p:sp>
      <p:sp>
        <p:nvSpPr>
          <p:cNvPr id="164" name="Quels sont les pays avec un fort potentiel de clients pour nos services ?…"/>
          <p:cNvSpPr txBox="1">
            <a:spLocks noGrp="1"/>
          </p:cNvSpPr>
          <p:nvPr>
            <p:ph type="body" idx="21"/>
          </p:nvPr>
        </p:nvSpPr>
        <p:spPr>
          <a:xfrm>
            <a:off x="1206500" y="3618200"/>
            <a:ext cx="13046432" cy="7851839"/>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oAutofit/>
          </a:bodyPr>
          <a:lstStyle/>
          <a:p>
            <a:pPr marL="0" indent="0">
              <a:buNone/>
            </a:pPr>
            <a:r>
              <a:rPr lang="fr-FR" sz="2800" dirty="0">
                <a:latin typeface="Helvetica" pitchFamily="2" charset="0"/>
              </a:rPr>
              <a:t>Vous êtes Data </a:t>
            </a:r>
            <a:r>
              <a:rPr lang="fr-FR" sz="2800" dirty="0" err="1">
                <a:latin typeface="Helvetica" pitchFamily="2" charset="0"/>
              </a:rPr>
              <a:t>Scientist</a:t>
            </a:r>
            <a:r>
              <a:rPr lang="fr-FR" sz="2800" dirty="0">
                <a:latin typeface="Helvetica" pitchFamily="2" charset="0"/>
              </a:rPr>
              <a:t> dans une très jeune start-up de l'</a:t>
            </a:r>
            <a:r>
              <a:rPr lang="fr-FR" sz="2800" dirty="0" err="1">
                <a:latin typeface="Helvetica" pitchFamily="2" charset="0"/>
              </a:rPr>
              <a:t>AgriTech</a:t>
            </a:r>
            <a:r>
              <a:rPr lang="fr-FR" sz="2800" dirty="0">
                <a:latin typeface="Helvetica" pitchFamily="2" charset="0"/>
              </a:rPr>
              <a:t>, nommée  "</a:t>
            </a:r>
            <a:r>
              <a:rPr lang="fr-FR" sz="2800" b="1" dirty="0">
                <a:latin typeface="Helvetica" pitchFamily="2" charset="0"/>
              </a:rPr>
              <a:t>Fruits!</a:t>
            </a:r>
            <a:r>
              <a:rPr lang="fr-FR" sz="2800" dirty="0">
                <a:latin typeface="Helvetica" pitchFamily="2" charset="0"/>
              </a:rPr>
              <a:t>", qui cherche à proposer des solutions innovantes pour la récolte des fruits.</a:t>
            </a:r>
          </a:p>
          <a:p>
            <a:pPr marL="0" indent="0">
              <a:buNone/>
            </a:pPr>
            <a:r>
              <a:rPr lang="fr-FR" sz="2800" dirty="0">
                <a:latin typeface="Helvetica" pitchFamily="2" charset="0"/>
              </a:rPr>
              <a:t>La volonté de l’entreprise est de préserver la biodiversité des fruits en permettant des traitements spécifiques pour chaque espèce de fruits en développant des robots cueilleurs intelligents..</a:t>
            </a:r>
          </a:p>
          <a:p>
            <a:pPr marL="0" indent="0">
              <a:buNone/>
            </a:pPr>
            <a:r>
              <a:rPr lang="fr-FR" sz="2800" dirty="0">
                <a:latin typeface="Helvetica" pitchFamily="2" charset="0"/>
              </a:rPr>
              <a:t>Votre start-up souhaite dans un premier temps se faire connaître en mettant à disposition du grand public une application mobile qui permettrait aux utilisateurs de prendre en photo un fruit et d'obtenir des informations sur ce fruit.</a:t>
            </a:r>
          </a:p>
          <a:p>
            <a:pPr marL="0" indent="0">
              <a:buNone/>
            </a:pPr>
            <a:r>
              <a:rPr lang="fr-FR" sz="2800" dirty="0">
                <a:latin typeface="Helvetica" pitchFamily="2" charset="0"/>
              </a:rPr>
              <a:t>Pour la start-up, cette application permettrait de sensibiliser le grand public à la biodiversité des fruits et de mettre en place une première version du moteur de classification des images de fruits.</a:t>
            </a:r>
          </a:p>
          <a:p>
            <a:pPr marL="0" indent="0">
              <a:buNone/>
            </a:pPr>
            <a:r>
              <a:rPr lang="fr-FR" sz="2800" dirty="0">
                <a:latin typeface="Helvetica" pitchFamily="2" charset="0"/>
              </a:rPr>
              <a:t>De plus, le développement de l’application mobile permettra de construire une première version de l'architecture Big Data nécessaire.</a:t>
            </a:r>
          </a:p>
          <a:p>
            <a:pPr marL="0" indent="0">
              <a:buNone/>
            </a:pPr>
            <a:endParaRPr lang="fr-FR" sz="2800" dirty="0">
              <a:latin typeface="Helvetica" pitchFamily="2" charset="0"/>
            </a:endParaRPr>
          </a:p>
          <a:p>
            <a:pPr marL="0" indent="0">
              <a:buNone/>
            </a:pPr>
            <a:br>
              <a:rPr lang="fr-FR" sz="2800" dirty="0">
                <a:latin typeface="Helvetica" pitchFamily="2" charset="0"/>
              </a:rPr>
            </a:br>
            <a:endParaRPr sz="2800" dirty="0">
              <a:latin typeface="Helvetica" pitchFamily="2" charset="0"/>
            </a:endParaRPr>
          </a:p>
        </p:txBody>
      </p:sp>
      <p:sp>
        <p:nvSpPr>
          <p:cNvPr id="165" name="Numéro de diapositive"/>
          <p:cNvSpPr txBox="1">
            <a:spLocks noGrp="1"/>
          </p:cNvSpPr>
          <p:nvPr>
            <p:ph type="sldNum" sz="quarter" idx="4294967295"/>
          </p:nvPr>
        </p:nvSpPr>
        <p:spPr>
          <a:xfrm>
            <a:off x="12065050" y="13080998"/>
            <a:ext cx="241402" cy="37460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3</a:t>
            </a:fld>
            <a:endParaRPr/>
          </a:p>
        </p:txBody>
      </p:sp>
      <p:sp>
        <p:nvSpPr>
          <p:cNvPr id="167" name="1. Objectifs"/>
          <p:cNvSpPr txBox="1">
            <a:spLocks noGrp="1"/>
          </p:cNvSpPr>
          <p:nvPr>
            <p:ph type="title"/>
          </p:nvPr>
        </p:nvSpPr>
        <p:spPr>
          <a:prstGeom prst="rect">
            <a:avLst/>
          </a:prstGeom>
        </p:spPr>
        <p:txBody>
          <a:bodyPr/>
          <a:lstStyle>
            <a:lvl1pPr>
              <a:defRPr sz="5400" spc="-127"/>
            </a:lvl1pPr>
          </a:lstStyle>
          <a:p>
            <a:r>
              <a:rPr dirty="0"/>
              <a:t>1. </a:t>
            </a:r>
            <a:r>
              <a:rPr lang="fr-FR" dirty="0"/>
              <a:t>Présentation de la problématique</a:t>
            </a:r>
            <a:endParaRPr dirty="0"/>
          </a:p>
        </p:txBody>
      </p:sp>
      <p:pic>
        <p:nvPicPr>
          <p:cNvPr id="3" name="Image 2">
            <a:extLst>
              <a:ext uri="{FF2B5EF4-FFF2-40B4-BE49-F238E27FC236}">
                <a16:creationId xmlns:a16="http://schemas.microsoft.com/office/drawing/2014/main" id="{AE699EA1-E3A4-2D15-D0BF-87058C9F55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266392" y="3975439"/>
            <a:ext cx="6642506" cy="5128152"/>
          </a:xfrm>
          <a:prstGeom prst="rect">
            <a:avLst/>
          </a:prstGeom>
        </p:spPr>
      </p:pic>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 name="Utilisation des fichiers"/>
          <p:cNvSpPr txBox="1">
            <a:spLocks noGrp="1"/>
          </p:cNvSpPr>
          <p:nvPr>
            <p:ph type="body" sz="quarter" idx="1"/>
          </p:nvPr>
        </p:nvSpPr>
        <p:spPr>
          <a:xfrm>
            <a:off x="1206500" y="2245961"/>
            <a:ext cx="21971000" cy="934780"/>
          </a:xfrm>
          <a:prstGeom prst="rect">
            <a:avLst/>
          </a:prstGeom>
        </p:spPr>
        <p:txBody>
          <a:bodyPr/>
          <a:lstStyle/>
          <a:p>
            <a:r>
              <a:rPr dirty="0"/>
              <a:t>Aperçu des </a:t>
            </a:r>
            <a:r>
              <a:rPr dirty="0" err="1"/>
              <a:t>données</a:t>
            </a:r>
            <a:r>
              <a:rPr lang="fr-FR" dirty="0"/>
              <a:t> </a:t>
            </a:r>
            <a:endParaRPr dirty="0"/>
          </a:p>
        </p:txBody>
      </p:sp>
      <p:sp>
        <p:nvSpPr>
          <p:cNvPr id="170" name="Utilisation des données d’éducation…"/>
          <p:cNvSpPr txBox="1">
            <a:spLocks noGrp="1"/>
          </p:cNvSpPr>
          <p:nvPr>
            <p:ph type="body" idx="21"/>
          </p:nvPr>
        </p:nvSpPr>
        <p:spPr>
          <a:xfrm>
            <a:off x="1206499" y="3605324"/>
            <a:ext cx="22441147" cy="8899714"/>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normAutofit/>
          </a:bodyPr>
          <a:lstStyle/>
          <a:p>
            <a:pPr marL="0" indent="0" defTabSz="1463002">
              <a:spcBef>
                <a:spcPts val="2700"/>
              </a:spcBef>
              <a:buSzPct val="100000"/>
              <a:buNone/>
              <a:defRPr sz="2880"/>
            </a:pPr>
            <a:r>
              <a:rPr lang="fr-FR" sz="2800" dirty="0">
                <a:latin typeface="+mn-lt"/>
              </a:rPr>
              <a:t>Le nombre total d'images : 90483.</a:t>
            </a:r>
          </a:p>
          <a:p>
            <a:pPr marL="0" indent="0" defTabSz="1463002">
              <a:spcBef>
                <a:spcPts val="2700"/>
              </a:spcBef>
              <a:buSzPct val="100000"/>
              <a:buNone/>
              <a:defRPr sz="2880"/>
            </a:pPr>
            <a:r>
              <a:rPr lang="fr-FR" sz="2800" dirty="0">
                <a:latin typeface="+mn-lt"/>
              </a:rPr>
              <a:t>Taille de l'ensemble d'apprentissage : 67692 images (un fruit ou un légume par image).</a:t>
            </a:r>
          </a:p>
          <a:p>
            <a:pPr marL="0" indent="0" defTabSz="1463002">
              <a:spcBef>
                <a:spcPts val="2700"/>
              </a:spcBef>
              <a:buSzPct val="100000"/>
              <a:buNone/>
              <a:defRPr sz="2880"/>
            </a:pPr>
            <a:r>
              <a:rPr lang="fr-FR" sz="2800" dirty="0">
                <a:latin typeface="+mn-lt"/>
              </a:rPr>
              <a:t>Taille de l'ensemble de test : 22688 images (un fruit ou un légume par image).</a:t>
            </a:r>
          </a:p>
          <a:p>
            <a:pPr marL="0" indent="0" defTabSz="1463002">
              <a:spcBef>
                <a:spcPts val="2700"/>
              </a:spcBef>
              <a:buSzPct val="100000"/>
              <a:buNone/>
              <a:defRPr sz="2880"/>
            </a:pPr>
            <a:r>
              <a:rPr lang="fr-FR" sz="2800" dirty="0">
                <a:latin typeface="+mn-lt"/>
              </a:rPr>
              <a:t>Le nombre de classes : 131 (fruits et légumes).</a:t>
            </a:r>
          </a:p>
          <a:p>
            <a:pPr marL="0" indent="0" defTabSz="1463002">
              <a:spcBef>
                <a:spcPts val="2700"/>
              </a:spcBef>
              <a:buSzPct val="100000"/>
              <a:buNone/>
              <a:defRPr sz="2880"/>
            </a:pPr>
            <a:endParaRPr lang="fr-FR" sz="2800" dirty="0">
              <a:latin typeface="+mn-lt"/>
            </a:endParaRPr>
          </a:p>
          <a:p>
            <a:pPr marL="0" indent="0" defTabSz="1463002">
              <a:spcBef>
                <a:spcPts val="2700"/>
              </a:spcBef>
              <a:buSzPct val="100000"/>
              <a:buNone/>
              <a:defRPr sz="2880"/>
            </a:pPr>
            <a:r>
              <a:rPr lang="fr-FR" sz="2800" dirty="0">
                <a:latin typeface="+mn-lt"/>
              </a:rPr>
              <a:t>Taille de l'image : 100x100 pixels.</a:t>
            </a:r>
          </a:p>
          <a:p>
            <a:pPr marL="0" indent="0" defTabSz="1463002">
              <a:spcBef>
                <a:spcPts val="2700"/>
              </a:spcBef>
              <a:buSzPct val="100000"/>
              <a:buNone/>
              <a:defRPr sz="2880"/>
            </a:pPr>
            <a:endParaRPr lang="fr-FR" sz="2800" dirty="0">
              <a:latin typeface="+mn-lt"/>
            </a:endParaRPr>
          </a:p>
          <a:p>
            <a:pPr marL="0" indent="0" defTabSz="1463002">
              <a:spcBef>
                <a:spcPts val="2700"/>
              </a:spcBef>
              <a:buSzPct val="100000"/>
              <a:buNone/>
              <a:defRPr sz="2880"/>
            </a:pPr>
            <a:r>
              <a:rPr lang="fr-FR" sz="2800" dirty="0">
                <a:latin typeface="+mn-lt"/>
              </a:rPr>
              <a:t>Format du nom de fichier : imageindex100.jpg (par exemple 32100.jpg) ou rimageindex100.jpg (par exemple r32100.jpg) ou r2imageindex100.jpg ou r3imageindex100.jpg. "r" signifie que le fruit a subi une rotation. "r2" signifie que le fruit a été tourné autour du 3ème axe. "100" vient de la taille de l'image (100x100 pixels).</a:t>
            </a:r>
          </a:p>
          <a:p>
            <a:pPr marL="0" indent="0" defTabSz="1463002">
              <a:spcBef>
                <a:spcPts val="2700"/>
              </a:spcBef>
              <a:buSzPct val="100000"/>
              <a:buNone/>
              <a:defRPr sz="2880"/>
            </a:pPr>
            <a:endParaRPr lang="fr-FR" sz="2800" dirty="0">
              <a:latin typeface="+mn-lt"/>
            </a:endParaRPr>
          </a:p>
        </p:txBody>
      </p:sp>
      <p:sp>
        <p:nvSpPr>
          <p:cNvPr id="171" name="Numéro de diapositive"/>
          <p:cNvSpPr txBox="1">
            <a:spLocks noGrp="1"/>
          </p:cNvSpPr>
          <p:nvPr>
            <p:ph type="sldNum" sz="quarter" idx="4294967295"/>
          </p:nvPr>
        </p:nvSpPr>
        <p:spPr>
          <a:xfrm>
            <a:off x="12065050" y="13080998"/>
            <a:ext cx="241402" cy="37460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4</a:t>
            </a:fld>
            <a:endParaRPr/>
          </a:p>
        </p:txBody>
      </p:sp>
      <p:sp>
        <p:nvSpPr>
          <p:cNvPr id="172" name="2. Analyse pré-exploratoire des données et qualité du jeu de données"/>
          <p:cNvSpPr txBox="1">
            <a:spLocks noGrp="1"/>
          </p:cNvSpPr>
          <p:nvPr>
            <p:ph type="title"/>
          </p:nvPr>
        </p:nvSpPr>
        <p:spPr>
          <a:prstGeom prst="rect">
            <a:avLst/>
          </a:prstGeom>
        </p:spPr>
        <p:txBody>
          <a:bodyPr>
            <a:normAutofit fontScale="90000"/>
          </a:bodyPr>
          <a:lstStyle>
            <a:lvl1pPr defTabSz="1560536">
              <a:defRPr sz="5400" spc="-200"/>
            </a:lvl1pPr>
          </a:lstStyle>
          <a:p>
            <a:r>
              <a:rPr sz="6000" dirty="0"/>
              <a:t>2. </a:t>
            </a:r>
            <a:r>
              <a:rPr lang="fr-FR" sz="6000" dirty="0"/>
              <a:t>Présentation de jeu de données</a:t>
            </a:r>
            <a:br>
              <a:rPr lang="fr-FR" dirty="0"/>
            </a:br>
            <a:br>
              <a:rPr lang="fr-FR" dirty="0"/>
            </a:br>
            <a:endParaRPr dirty="0"/>
          </a:p>
        </p:txBody>
      </p:sp>
    </p:spTree>
    <p:extLst>
      <p:ext uri="{BB962C8B-B14F-4D97-AF65-F5344CB8AC3E}">
        <p14:creationId xmlns:p14="http://schemas.microsoft.com/office/powerpoint/2010/main" val="990955561"/>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 name="Utilisation des fichiers"/>
          <p:cNvSpPr txBox="1">
            <a:spLocks noGrp="1"/>
          </p:cNvSpPr>
          <p:nvPr>
            <p:ph type="body" sz="quarter" idx="1"/>
          </p:nvPr>
        </p:nvSpPr>
        <p:spPr>
          <a:xfrm>
            <a:off x="1206500" y="2245961"/>
            <a:ext cx="21971000" cy="934780"/>
          </a:xfrm>
          <a:prstGeom prst="rect">
            <a:avLst/>
          </a:prstGeom>
        </p:spPr>
        <p:txBody>
          <a:bodyPr/>
          <a:lstStyle/>
          <a:p>
            <a:endParaRPr dirty="0"/>
          </a:p>
        </p:txBody>
      </p:sp>
      <p:sp>
        <p:nvSpPr>
          <p:cNvPr id="170" name="Utilisation des données d’éducation…"/>
          <p:cNvSpPr txBox="1">
            <a:spLocks noGrp="1"/>
          </p:cNvSpPr>
          <p:nvPr>
            <p:ph type="body" idx="21"/>
          </p:nvPr>
        </p:nvSpPr>
        <p:spPr>
          <a:xfrm>
            <a:off x="1206499" y="3605323"/>
            <a:ext cx="22441147" cy="173279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oAutofit/>
          </a:bodyPr>
          <a:lstStyle/>
          <a:p>
            <a:pPr marL="0" indent="0" defTabSz="1463002">
              <a:spcBef>
                <a:spcPts val="2700"/>
              </a:spcBef>
              <a:buSzPct val="100000"/>
              <a:buNone/>
              <a:defRPr sz="2880"/>
            </a:pPr>
            <a:r>
              <a:rPr lang="fr-FR" sz="2800" dirty="0">
                <a:latin typeface="+mn-ea"/>
                <a:ea typeface="+mn-ea"/>
              </a:rPr>
              <a:t>Il s'agit de la </a:t>
            </a:r>
            <a:r>
              <a:rPr lang="fr-FR" sz="2800" b="1" dirty="0">
                <a:latin typeface="+mn-ea"/>
                <a:ea typeface="+mn-ea"/>
              </a:rPr>
              <a:t>Lambda Architecture</a:t>
            </a:r>
            <a:r>
              <a:rPr lang="fr-FR" sz="2800" dirty="0">
                <a:latin typeface="+mn-ea"/>
                <a:ea typeface="+mn-ea"/>
              </a:rPr>
              <a:t>. C'est un modèle qui vous permettra de concevoir une architecture adaptée à vos besoins tout en conservant une structure modulaire. Nous présenterons dans le détail ce modèle générique ainsi que des choix techniques concrets répondant au cahier des charges des différents composants.</a:t>
            </a:r>
          </a:p>
        </p:txBody>
      </p:sp>
      <p:sp>
        <p:nvSpPr>
          <p:cNvPr id="171" name="Numéro de diapositive"/>
          <p:cNvSpPr txBox="1">
            <a:spLocks noGrp="1"/>
          </p:cNvSpPr>
          <p:nvPr>
            <p:ph type="sldNum" sz="quarter" idx="4294967295"/>
          </p:nvPr>
        </p:nvSpPr>
        <p:spPr>
          <a:xfrm>
            <a:off x="12065050" y="13080998"/>
            <a:ext cx="241402" cy="37460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5</a:t>
            </a:fld>
            <a:endParaRPr/>
          </a:p>
        </p:txBody>
      </p:sp>
      <p:sp>
        <p:nvSpPr>
          <p:cNvPr id="172" name="2. Analyse pré-exploratoire des données et qualité du jeu de données"/>
          <p:cNvSpPr txBox="1">
            <a:spLocks noGrp="1"/>
          </p:cNvSpPr>
          <p:nvPr>
            <p:ph type="title"/>
          </p:nvPr>
        </p:nvSpPr>
        <p:spPr>
          <a:prstGeom prst="rect">
            <a:avLst/>
          </a:prstGeom>
        </p:spPr>
        <p:txBody>
          <a:bodyPr>
            <a:normAutofit fontScale="90000"/>
          </a:bodyPr>
          <a:lstStyle>
            <a:lvl1pPr defTabSz="1560536">
              <a:defRPr sz="5400" spc="-200"/>
            </a:lvl1pPr>
          </a:lstStyle>
          <a:p>
            <a:r>
              <a:rPr lang="fr-FR" sz="6000" dirty="0"/>
              <a:t>3</a:t>
            </a:r>
            <a:r>
              <a:rPr sz="6000" dirty="0"/>
              <a:t>. </a:t>
            </a:r>
            <a:r>
              <a:rPr lang="fr-FR" sz="6000" dirty="0"/>
              <a:t>Mise place de l’architecture Big Data </a:t>
            </a:r>
            <a:br>
              <a:rPr lang="fr-FR" dirty="0"/>
            </a:br>
            <a:endParaRPr dirty="0"/>
          </a:p>
        </p:txBody>
      </p:sp>
      <p:pic>
        <p:nvPicPr>
          <p:cNvPr id="7" name="Image 6">
            <a:extLst>
              <a:ext uri="{FF2B5EF4-FFF2-40B4-BE49-F238E27FC236}">
                <a16:creationId xmlns:a16="http://schemas.microsoft.com/office/drawing/2014/main" id="{EF5A280E-93DE-886D-0926-C877DCEA78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6499" y="5319836"/>
            <a:ext cx="12522506" cy="5949526"/>
          </a:xfrm>
          <a:prstGeom prst="rect">
            <a:avLst/>
          </a:prstGeom>
        </p:spPr>
      </p:pic>
      <p:pic>
        <p:nvPicPr>
          <p:cNvPr id="10" name="Image 9">
            <a:extLst>
              <a:ext uri="{FF2B5EF4-FFF2-40B4-BE49-F238E27FC236}">
                <a16:creationId xmlns:a16="http://schemas.microsoft.com/office/drawing/2014/main" id="{D8F218DB-F5C5-6100-6834-B0C677E5DA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29005" y="6002980"/>
            <a:ext cx="9182100" cy="4114800"/>
          </a:xfrm>
          <a:prstGeom prst="rect">
            <a:avLst/>
          </a:prstGeom>
        </p:spPr>
      </p:pic>
    </p:spTree>
    <p:extLst>
      <p:ext uri="{BB962C8B-B14F-4D97-AF65-F5344CB8AC3E}">
        <p14:creationId xmlns:p14="http://schemas.microsoft.com/office/powerpoint/2010/main" val="3737850034"/>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 name="Utilisation des fichiers"/>
          <p:cNvSpPr txBox="1">
            <a:spLocks noGrp="1"/>
          </p:cNvSpPr>
          <p:nvPr>
            <p:ph type="body" sz="quarter" idx="1"/>
          </p:nvPr>
        </p:nvSpPr>
        <p:spPr>
          <a:xfrm>
            <a:off x="1206500" y="2245961"/>
            <a:ext cx="21971000" cy="934780"/>
          </a:xfrm>
          <a:prstGeom prst="rect">
            <a:avLst/>
          </a:prstGeom>
        </p:spPr>
        <p:txBody>
          <a:bodyPr>
            <a:normAutofit/>
          </a:bodyPr>
          <a:lstStyle/>
          <a:p>
            <a:r>
              <a:rPr lang="fr-FR" sz="4400" dirty="0" err="1"/>
              <a:t>Databricks</a:t>
            </a:r>
            <a:r>
              <a:rPr lang="fr-FR" sz="4400" dirty="0"/>
              <a:t>:</a:t>
            </a:r>
            <a:endParaRPr sz="4400" dirty="0"/>
          </a:p>
        </p:txBody>
      </p:sp>
      <p:sp>
        <p:nvSpPr>
          <p:cNvPr id="170" name="Utilisation des données d’éducation…"/>
          <p:cNvSpPr txBox="1">
            <a:spLocks noGrp="1"/>
          </p:cNvSpPr>
          <p:nvPr>
            <p:ph type="body" idx="21"/>
          </p:nvPr>
        </p:nvSpPr>
        <p:spPr>
          <a:xfrm>
            <a:off x="1206499" y="3605323"/>
            <a:ext cx="22441147" cy="813359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ormAutofit/>
          </a:bodyPr>
          <a:lstStyle/>
          <a:p>
            <a:pPr marL="0" indent="0" defTabSz="1463002">
              <a:spcBef>
                <a:spcPts val="2700"/>
              </a:spcBef>
              <a:buSzPct val="100000"/>
              <a:buNone/>
              <a:defRPr sz="2880"/>
            </a:pPr>
            <a:r>
              <a:rPr lang="fr-FR" sz="2800" dirty="0">
                <a:latin typeface="+mn-ea"/>
                <a:ea typeface="+mn-ea"/>
              </a:rPr>
              <a:t>Une plateforme d'analyse de données ouverte et unifiée pour Data engineering, Data </a:t>
            </a:r>
            <a:r>
              <a:rPr lang="fr-FR" sz="2800" dirty="0" err="1">
                <a:latin typeface="+mn-ea"/>
                <a:ea typeface="+mn-ea"/>
              </a:rPr>
              <a:t>Scientist</a:t>
            </a:r>
            <a:r>
              <a:rPr lang="fr-FR" sz="2800" dirty="0">
                <a:latin typeface="+mn-ea"/>
                <a:ea typeface="+mn-ea"/>
              </a:rPr>
              <a:t>, ML engineering et Data analyste. Cette plateforme a été mise en œuvre par les créateurs  d'Apache </a:t>
            </a:r>
            <a:r>
              <a:rPr lang="fr-FR" sz="2800" dirty="0" err="1">
                <a:latin typeface="+mn-ea"/>
                <a:ea typeface="+mn-ea"/>
              </a:rPr>
              <a:t>SparkTM</a:t>
            </a:r>
            <a:r>
              <a:rPr lang="fr-FR" sz="2800" dirty="0">
                <a:latin typeface="+mn-ea"/>
                <a:ea typeface="+mn-ea"/>
              </a:rPr>
              <a:t>, Delta </a:t>
            </a:r>
            <a:r>
              <a:rPr lang="fr-FR" sz="2800" dirty="0" err="1">
                <a:latin typeface="+mn-ea"/>
                <a:ea typeface="+mn-ea"/>
              </a:rPr>
              <a:t>lake</a:t>
            </a:r>
            <a:r>
              <a:rPr lang="fr-FR" sz="2800" dirty="0">
                <a:latin typeface="+mn-ea"/>
                <a:ea typeface="+mn-ea"/>
              </a:rPr>
              <a:t>, </a:t>
            </a:r>
            <a:r>
              <a:rPr lang="fr-FR" sz="2800" dirty="0" err="1">
                <a:latin typeface="+mn-ea"/>
                <a:ea typeface="+mn-ea"/>
              </a:rPr>
              <a:t>MLflow</a:t>
            </a:r>
            <a:r>
              <a:rPr lang="fr-FR" sz="2800" dirty="0">
                <a:latin typeface="+mn-ea"/>
                <a:ea typeface="+mn-ea"/>
              </a:rPr>
              <a:t> et Koalas.</a:t>
            </a:r>
          </a:p>
          <a:p>
            <a:pPr marL="0" indent="0" defTabSz="1463002">
              <a:spcBef>
                <a:spcPts val="2700"/>
              </a:spcBef>
              <a:buSzPct val="100000"/>
              <a:buNone/>
              <a:defRPr sz="2880"/>
            </a:pPr>
            <a:r>
              <a:rPr lang="fr-FR" sz="2800" dirty="0">
                <a:latin typeface="+mn-ea"/>
                <a:ea typeface="+mn-ea"/>
              </a:rPr>
              <a:t>C’est un Environnement collaboratif permettant aux équipes data de construire des solutions ensemble.</a:t>
            </a:r>
          </a:p>
          <a:p>
            <a:pPr marL="0" indent="0" defTabSz="1463002">
              <a:spcBef>
                <a:spcPts val="2700"/>
              </a:spcBef>
              <a:buSzPct val="100000"/>
              <a:buNone/>
              <a:defRPr sz="2880"/>
            </a:pPr>
            <a:r>
              <a:rPr lang="fr-FR" sz="2800" dirty="0" err="1">
                <a:latin typeface="+mn-ea"/>
                <a:ea typeface="+mn-ea"/>
              </a:rPr>
              <a:t>Databricks</a:t>
            </a:r>
            <a:r>
              <a:rPr lang="fr-FR" sz="2800" dirty="0">
                <a:latin typeface="+mn-ea"/>
                <a:ea typeface="+mn-ea"/>
              </a:rPr>
              <a:t> permet également d’utiliser : Apache Spark, SQL, Python, Scala, Delta Lake, </a:t>
            </a:r>
            <a:r>
              <a:rPr lang="fr-FR" sz="2800" dirty="0" err="1">
                <a:latin typeface="+mn-ea"/>
                <a:ea typeface="+mn-ea"/>
              </a:rPr>
              <a:t>MLflow</a:t>
            </a:r>
            <a:r>
              <a:rPr lang="fr-FR" sz="2800" dirty="0">
                <a:latin typeface="+mn-ea"/>
                <a:ea typeface="+mn-ea"/>
              </a:rPr>
              <a:t>, </a:t>
            </a:r>
            <a:r>
              <a:rPr lang="fr-FR" sz="2800" dirty="0" err="1">
                <a:latin typeface="+mn-ea"/>
                <a:ea typeface="+mn-ea"/>
              </a:rPr>
              <a:t>TensorFlow</a:t>
            </a:r>
            <a:r>
              <a:rPr lang="fr-FR" sz="2800" dirty="0">
                <a:latin typeface="+mn-ea"/>
                <a:ea typeface="+mn-ea"/>
              </a:rPr>
              <a:t>, </a:t>
            </a:r>
            <a:r>
              <a:rPr lang="fr-FR" sz="2800" dirty="0" err="1">
                <a:latin typeface="+mn-ea"/>
                <a:ea typeface="+mn-ea"/>
              </a:rPr>
              <a:t>Keras</a:t>
            </a:r>
            <a:r>
              <a:rPr lang="fr-FR" sz="2800" dirty="0">
                <a:latin typeface="+mn-ea"/>
                <a:ea typeface="+mn-ea"/>
              </a:rPr>
              <a:t>, </a:t>
            </a:r>
            <a:r>
              <a:rPr lang="fr-FR" sz="2800" dirty="0" err="1">
                <a:latin typeface="+mn-ea"/>
                <a:ea typeface="+mn-ea"/>
              </a:rPr>
              <a:t>Scikit-learn</a:t>
            </a:r>
            <a:r>
              <a:rPr lang="fr-FR" sz="2800" dirty="0">
                <a:latin typeface="+mn-ea"/>
                <a:ea typeface="+mn-ea"/>
              </a:rPr>
              <a:t> et plus encore…</a:t>
            </a:r>
          </a:p>
          <a:p>
            <a:pPr marL="0" indent="0" defTabSz="1463002">
              <a:spcBef>
                <a:spcPts val="2700"/>
              </a:spcBef>
              <a:buSzPct val="100000"/>
              <a:buNone/>
              <a:defRPr sz="2880"/>
            </a:pPr>
            <a:endParaRPr lang="fr-FR" sz="2800" dirty="0">
              <a:latin typeface="+mn-ea"/>
              <a:ea typeface="+mn-ea"/>
            </a:endParaRPr>
          </a:p>
          <a:p>
            <a:pPr marL="0" indent="0" defTabSz="1463002">
              <a:spcBef>
                <a:spcPts val="2700"/>
              </a:spcBef>
              <a:buSzPct val="100000"/>
              <a:buNone/>
              <a:defRPr sz="2880"/>
            </a:pPr>
            <a:r>
              <a:rPr lang="fr-FR" sz="2800" dirty="0">
                <a:latin typeface="+mn-ea"/>
                <a:ea typeface="+mn-ea"/>
              </a:rPr>
              <a:t>Pour notre analyse, nous allons utiliser: </a:t>
            </a:r>
            <a:r>
              <a:rPr lang="fr-FR" sz="2800" dirty="0" err="1">
                <a:latin typeface="+mn-ea"/>
                <a:ea typeface="+mn-ea"/>
              </a:rPr>
              <a:t>PySpark</a:t>
            </a:r>
            <a:r>
              <a:rPr lang="fr-FR" sz="2800" dirty="0">
                <a:latin typeface="+mn-ea"/>
                <a:ea typeface="+mn-ea"/>
              </a:rPr>
              <a:t>, Python, </a:t>
            </a:r>
            <a:r>
              <a:rPr lang="fr-FR" sz="2800" dirty="0" err="1">
                <a:latin typeface="+mn-ea"/>
              </a:rPr>
              <a:t>TensorFlow</a:t>
            </a:r>
            <a:r>
              <a:rPr lang="fr-FR" sz="2800" dirty="0">
                <a:latin typeface="+mn-ea"/>
              </a:rPr>
              <a:t>, </a:t>
            </a:r>
            <a:r>
              <a:rPr lang="fr-FR" sz="2800" dirty="0" err="1">
                <a:latin typeface="+mn-ea"/>
              </a:rPr>
              <a:t>Keras</a:t>
            </a:r>
            <a:r>
              <a:rPr lang="fr-FR" sz="2800" dirty="0">
                <a:latin typeface="+mn-ea"/>
              </a:rPr>
              <a:t> et </a:t>
            </a:r>
            <a:r>
              <a:rPr lang="fr-FR" sz="2800" dirty="0" err="1">
                <a:latin typeface="+mn-ea"/>
              </a:rPr>
              <a:t>Scikit-learn</a:t>
            </a:r>
            <a:r>
              <a:rPr lang="fr-FR" sz="2800" dirty="0">
                <a:latin typeface="+mn-ea"/>
              </a:rPr>
              <a:t>.  </a:t>
            </a:r>
            <a:endParaRPr lang="fr-FR" sz="2800" dirty="0">
              <a:latin typeface="+mn-ea"/>
              <a:ea typeface="+mn-ea"/>
            </a:endParaRPr>
          </a:p>
          <a:p>
            <a:pPr marL="0" indent="0" defTabSz="1463002">
              <a:spcBef>
                <a:spcPts val="2700"/>
              </a:spcBef>
              <a:buSzPct val="100000"/>
              <a:buNone/>
              <a:defRPr sz="2880"/>
            </a:pPr>
            <a:endParaRPr lang="fr-FR" sz="2800" dirty="0">
              <a:latin typeface="+mn-ea"/>
              <a:ea typeface="+mn-ea"/>
            </a:endParaRPr>
          </a:p>
          <a:p>
            <a:pPr marL="0" indent="0" defTabSz="1463002">
              <a:spcBef>
                <a:spcPts val="2700"/>
              </a:spcBef>
              <a:buSzPct val="100000"/>
              <a:buNone/>
              <a:defRPr sz="2880"/>
            </a:pPr>
            <a:endParaRPr lang="fr-FR" sz="2800" dirty="0">
              <a:latin typeface="+mn-ea"/>
              <a:ea typeface="+mn-ea"/>
            </a:endParaRPr>
          </a:p>
        </p:txBody>
      </p:sp>
      <p:sp>
        <p:nvSpPr>
          <p:cNvPr id="171" name="Numéro de diapositive"/>
          <p:cNvSpPr txBox="1">
            <a:spLocks noGrp="1"/>
          </p:cNvSpPr>
          <p:nvPr>
            <p:ph type="sldNum" sz="quarter" idx="4294967295"/>
          </p:nvPr>
        </p:nvSpPr>
        <p:spPr>
          <a:xfrm>
            <a:off x="12065050" y="13080998"/>
            <a:ext cx="241402" cy="37460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6</a:t>
            </a:fld>
            <a:endParaRPr/>
          </a:p>
        </p:txBody>
      </p:sp>
      <p:sp>
        <p:nvSpPr>
          <p:cNvPr id="172" name="2. Analyse pré-exploratoire des données et qualité du jeu de données"/>
          <p:cNvSpPr txBox="1">
            <a:spLocks noGrp="1"/>
          </p:cNvSpPr>
          <p:nvPr>
            <p:ph type="title"/>
          </p:nvPr>
        </p:nvSpPr>
        <p:spPr>
          <a:prstGeom prst="rect">
            <a:avLst/>
          </a:prstGeom>
        </p:spPr>
        <p:txBody>
          <a:bodyPr/>
          <a:lstStyle>
            <a:lvl1pPr defTabSz="1560536">
              <a:defRPr sz="5400" spc="-200"/>
            </a:lvl1pPr>
          </a:lstStyle>
          <a:p>
            <a:r>
              <a:rPr lang="fr-FR" dirty="0"/>
              <a:t>3. Mise place de l’architecture Big Data</a:t>
            </a:r>
            <a:endParaRPr dirty="0"/>
          </a:p>
        </p:txBody>
      </p:sp>
      <p:sp>
        <p:nvSpPr>
          <p:cNvPr id="9" name="Utilisation des fichiers">
            <a:extLst>
              <a:ext uri="{FF2B5EF4-FFF2-40B4-BE49-F238E27FC236}">
                <a16:creationId xmlns:a16="http://schemas.microsoft.com/office/drawing/2014/main" id="{0F2B460D-F570-4E9E-192A-ED7DD4DC5734}"/>
              </a:ext>
            </a:extLst>
          </p:cNvPr>
          <p:cNvSpPr txBox="1">
            <a:spLocks/>
          </p:cNvSpPr>
          <p:nvPr/>
        </p:nvSpPr>
        <p:spPr>
          <a:xfrm>
            <a:off x="1206500" y="8008328"/>
            <a:ext cx="21971000" cy="93478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numCol="1" spcCol="38100">
            <a:normAutofit/>
          </a:bodyPr>
          <a:lstStyle>
            <a:lvl1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j-lt"/>
                <a:ea typeface="+mj-ea"/>
                <a:cs typeface="+mj-cs"/>
                <a:sym typeface="Helvetica Neue"/>
              </a:defRPr>
            </a:lvl1pPr>
            <a:lvl2pPr marL="1308100" marR="0" indent="-698500" algn="l" defTabSz="825500" rtl="0" latinLnBrk="0">
              <a:lnSpc>
                <a:spcPct val="100000"/>
              </a:lnSpc>
              <a:spcBef>
                <a:spcPts val="0"/>
              </a:spcBef>
              <a:spcAft>
                <a:spcPts val="0"/>
              </a:spcAft>
              <a:buClrTx/>
              <a:buSzPct val="123000"/>
              <a:buFontTx/>
              <a:buChar char="•"/>
              <a:tabLst/>
              <a:defRPr sz="5500" b="1" i="0" u="none" strike="noStrike" cap="none" spc="0" baseline="0">
                <a:solidFill>
                  <a:srgbClr val="000000"/>
                </a:solidFill>
                <a:uFillTx/>
                <a:latin typeface="+mj-lt"/>
                <a:ea typeface="+mj-ea"/>
                <a:cs typeface="+mj-cs"/>
                <a:sym typeface="Helvetica Neue"/>
              </a:defRPr>
            </a:lvl2pPr>
            <a:lvl3pPr marL="1917700" marR="0" indent="-698500" algn="l" defTabSz="825500" rtl="0" latinLnBrk="0">
              <a:lnSpc>
                <a:spcPct val="100000"/>
              </a:lnSpc>
              <a:spcBef>
                <a:spcPts val="0"/>
              </a:spcBef>
              <a:spcAft>
                <a:spcPts val="0"/>
              </a:spcAft>
              <a:buClrTx/>
              <a:buSzPct val="123000"/>
              <a:buFontTx/>
              <a:buChar char="•"/>
              <a:tabLst/>
              <a:defRPr sz="5500" b="1" i="0" u="none" strike="noStrike" cap="none" spc="0" baseline="0">
                <a:solidFill>
                  <a:srgbClr val="000000"/>
                </a:solidFill>
                <a:uFillTx/>
                <a:latin typeface="+mj-lt"/>
                <a:ea typeface="+mj-ea"/>
                <a:cs typeface="+mj-cs"/>
                <a:sym typeface="Helvetica Neue"/>
              </a:defRPr>
            </a:lvl3pPr>
            <a:lvl4pPr marL="2527300" marR="0" indent="-698500" algn="l" defTabSz="825500" rtl="0" latinLnBrk="0">
              <a:lnSpc>
                <a:spcPct val="100000"/>
              </a:lnSpc>
              <a:spcBef>
                <a:spcPts val="0"/>
              </a:spcBef>
              <a:spcAft>
                <a:spcPts val="0"/>
              </a:spcAft>
              <a:buClrTx/>
              <a:buSzPct val="123000"/>
              <a:buFontTx/>
              <a:buChar char="•"/>
              <a:tabLst/>
              <a:defRPr sz="5500" b="1" i="0" u="none" strike="noStrike" cap="none" spc="0" baseline="0">
                <a:solidFill>
                  <a:srgbClr val="000000"/>
                </a:solidFill>
                <a:uFillTx/>
                <a:latin typeface="+mj-lt"/>
                <a:ea typeface="+mj-ea"/>
                <a:cs typeface="+mj-cs"/>
                <a:sym typeface="Helvetica Neue"/>
              </a:defRPr>
            </a:lvl4pPr>
            <a:lvl5pPr marL="3136900" marR="0" indent="-698500" algn="l" defTabSz="825500" rtl="0" latinLnBrk="0">
              <a:lnSpc>
                <a:spcPct val="100000"/>
              </a:lnSpc>
              <a:spcBef>
                <a:spcPts val="0"/>
              </a:spcBef>
              <a:spcAft>
                <a:spcPts val="0"/>
              </a:spcAft>
              <a:buClrTx/>
              <a:buSzPct val="123000"/>
              <a:buFontTx/>
              <a:buChar char="•"/>
              <a:tabLst/>
              <a:defRPr sz="5500" b="1" i="0" u="none" strike="noStrike" cap="none" spc="0" baseline="0">
                <a:solidFill>
                  <a:srgbClr val="000000"/>
                </a:solidFill>
                <a:uFillTx/>
                <a:latin typeface="+mj-lt"/>
                <a:ea typeface="+mj-ea"/>
                <a:cs typeface="+mj-cs"/>
                <a:sym typeface="Helvetica Neue"/>
              </a:defRPr>
            </a:lvl5pPr>
            <a:lvl6pPr marL="3657600" marR="0" indent="-609600" algn="l" defTabSz="2438337"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j-lt"/>
                <a:ea typeface="+mj-ea"/>
                <a:cs typeface="+mj-cs"/>
                <a:sym typeface="Helvetica Neue"/>
              </a:defRPr>
            </a:lvl6pPr>
            <a:lvl7pPr marL="4267200" marR="0" indent="-609600" algn="l" defTabSz="2438337"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j-lt"/>
                <a:ea typeface="+mj-ea"/>
                <a:cs typeface="+mj-cs"/>
                <a:sym typeface="Helvetica Neue"/>
              </a:defRPr>
            </a:lvl7pPr>
            <a:lvl8pPr marL="4876800" marR="0" indent="-609600" algn="l" defTabSz="2438337"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j-lt"/>
                <a:ea typeface="+mj-ea"/>
                <a:cs typeface="+mj-cs"/>
                <a:sym typeface="Helvetica Neue"/>
              </a:defRPr>
            </a:lvl8pPr>
            <a:lvl9pPr marL="5486400" marR="0" indent="-609600" algn="l" defTabSz="2438337"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j-lt"/>
                <a:ea typeface="+mj-ea"/>
                <a:cs typeface="+mj-cs"/>
                <a:sym typeface="Helvetica Neue"/>
              </a:defRPr>
            </a:lvl9pPr>
          </a:lstStyle>
          <a:p>
            <a:pPr hangingPunct="1"/>
            <a:endParaRPr lang="fr-FR" sz="2800" b="0" dirty="0">
              <a:latin typeface="+mn-lt"/>
            </a:endParaRPr>
          </a:p>
        </p:txBody>
      </p:sp>
      <p:pic>
        <p:nvPicPr>
          <p:cNvPr id="5" name="Image 4">
            <a:extLst>
              <a:ext uri="{FF2B5EF4-FFF2-40B4-BE49-F238E27FC236}">
                <a16:creationId xmlns:a16="http://schemas.microsoft.com/office/drawing/2014/main" id="{BF99101B-C5E0-F3AC-13E2-55FA84D142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5619" y="8488075"/>
            <a:ext cx="5958039" cy="1674692"/>
          </a:xfrm>
          <a:prstGeom prst="rect">
            <a:avLst/>
          </a:prstGeom>
        </p:spPr>
      </p:pic>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 name="Utilisation des fichiers"/>
          <p:cNvSpPr txBox="1">
            <a:spLocks noGrp="1"/>
          </p:cNvSpPr>
          <p:nvPr>
            <p:ph type="body" sz="quarter" idx="1"/>
          </p:nvPr>
        </p:nvSpPr>
        <p:spPr>
          <a:xfrm>
            <a:off x="1206500" y="2245961"/>
            <a:ext cx="21971000" cy="934780"/>
          </a:xfrm>
          <a:prstGeom prst="rect">
            <a:avLst/>
          </a:prstGeom>
        </p:spPr>
        <p:txBody>
          <a:bodyPr>
            <a:normAutofit/>
          </a:bodyPr>
          <a:lstStyle/>
          <a:p>
            <a:r>
              <a:rPr lang="fr-FR" sz="4400" dirty="0" err="1"/>
              <a:t>PySpark</a:t>
            </a:r>
            <a:r>
              <a:rPr lang="fr-FR" sz="4400" dirty="0"/>
              <a:t>:</a:t>
            </a:r>
            <a:endParaRPr sz="4400" dirty="0"/>
          </a:p>
        </p:txBody>
      </p:sp>
      <p:sp>
        <p:nvSpPr>
          <p:cNvPr id="170" name="Utilisation des données d’éducation…"/>
          <p:cNvSpPr txBox="1">
            <a:spLocks noGrp="1"/>
          </p:cNvSpPr>
          <p:nvPr>
            <p:ph type="body" idx="21"/>
          </p:nvPr>
        </p:nvSpPr>
        <p:spPr>
          <a:xfrm>
            <a:off x="1206499" y="3605323"/>
            <a:ext cx="22441147" cy="813359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normAutofit/>
          </a:bodyPr>
          <a:lstStyle/>
          <a:p>
            <a:pPr marL="0" indent="0" defTabSz="1463002">
              <a:spcBef>
                <a:spcPts val="2700"/>
              </a:spcBef>
              <a:buSzPct val="100000"/>
              <a:buNone/>
              <a:defRPr sz="2880"/>
            </a:pPr>
            <a:r>
              <a:rPr lang="fr-FR" sz="2800" dirty="0" err="1">
                <a:latin typeface="+mn-ea"/>
                <a:ea typeface="+mn-ea"/>
              </a:rPr>
              <a:t>PySpark</a:t>
            </a:r>
            <a:r>
              <a:rPr lang="fr-FR" sz="2800" dirty="0">
                <a:latin typeface="+mn-ea"/>
                <a:ea typeface="+mn-ea"/>
              </a:rPr>
              <a:t> est une interface pour Apache Spark en Python. Elle vous permet non seulement d'écrire des applications Spark à l'aide des API Python, mais fournit également le </a:t>
            </a:r>
            <a:r>
              <a:rPr lang="fr-FR" sz="2800" dirty="0" err="1">
                <a:latin typeface="+mn-ea"/>
                <a:ea typeface="+mn-ea"/>
              </a:rPr>
              <a:t>shell</a:t>
            </a:r>
            <a:r>
              <a:rPr lang="fr-FR" sz="2800" dirty="0">
                <a:latin typeface="+mn-ea"/>
                <a:ea typeface="+mn-ea"/>
              </a:rPr>
              <a:t> </a:t>
            </a:r>
            <a:r>
              <a:rPr lang="fr-FR" sz="2800" dirty="0" err="1">
                <a:latin typeface="+mn-ea"/>
                <a:ea typeface="+mn-ea"/>
              </a:rPr>
              <a:t>PySpark</a:t>
            </a:r>
            <a:r>
              <a:rPr lang="fr-FR" sz="2800" dirty="0">
                <a:latin typeface="+mn-ea"/>
                <a:ea typeface="+mn-ea"/>
              </a:rPr>
              <a:t> pour analyser interactivement vos données dans un environnement distribué. </a:t>
            </a:r>
          </a:p>
          <a:p>
            <a:pPr marL="0" indent="0" defTabSz="1463002">
              <a:spcBef>
                <a:spcPts val="2700"/>
              </a:spcBef>
              <a:buSzPct val="100000"/>
              <a:buNone/>
              <a:defRPr sz="2880"/>
            </a:pPr>
            <a:endParaRPr lang="fr-FR" sz="2800" dirty="0">
              <a:latin typeface="+mn-ea"/>
              <a:ea typeface="+mn-ea"/>
            </a:endParaRPr>
          </a:p>
          <a:p>
            <a:pPr marL="0" indent="0" defTabSz="1463002">
              <a:spcBef>
                <a:spcPts val="2700"/>
              </a:spcBef>
              <a:buSzPct val="100000"/>
              <a:buNone/>
              <a:defRPr sz="2880"/>
            </a:pPr>
            <a:r>
              <a:rPr lang="fr-FR" sz="2800" dirty="0" err="1">
                <a:latin typeface="+mn-ea"/>
                <a:ea typeface="+mn-ea"/>
              </a:rPr>
              <a:t>PySpark</a:t>
            </a:r>
            <a:r>
              <a:rPr lang="fr-FR" sz="2800" dirty="0">
                <a:latin typeface="+mn-ea"/>
                <a:ea typeface="+mn-ea"/>
              </a:rPr>
              <a:t> supporte la plupart des fonctionnalités de Spark telles que Spark SQL, </a:t>
            </a:r>
            <a:r>
              <a:rPr lang="fr-FR" sz="2800" dirty="0" err="1">
                <a:latin typeface="+mn-ea"/>
                <a:ea typeface="+mn-ea"/>
              </a:rPr>
              <a:t>DataFrame</a:t>
            </a:r>
            <a:r>
              <a:rPr lang="fr-FR" sz="2800" dirty="0">
                <a:latin typeface="+mn-ea"/>
                <a:ea typeface="+mn-ea"/>
              </a:rPr>
              <a:t>, Streaming, </a:t>
            </a:r>
            <a:r>
              <a:rPr lang="fr-FR" sz="2800" dirty="0" err="1">
                <a:latin typeface="+mn-ea"/>
                <a:ea typeface="+mn-ea"/>
              </a:rPr>
              <a:t>MLlib</a:t>
            </a:r>
            <a:r>
              <a:rPr lang="fr-FR" sz="2800" dirty="0">
                <a:latin typeface="+mn-ea"/>
                <a:ea typeface="+mn-ea"/>
              </a:rPr>
              <a:t> (Machine Learning) et Spark </a:t>
            </a:r>
            <a:r>
              <a:rPr lang="fr-FR" sz="2800" dirty="0" err="1">
                <a:latin typeface="+mn-ea"/>
                <a:ea typeface="+mn-ea"/>
              </a:rPr>
              <a:t>Core</a:t>
            </a:r>
            <a:r>
              <a:rPr lang="fr-FR" sz="2800" dirty="0">
                <a:latin typeface="+mn-ea"/>
                <a:ea typeface="+mn-ea"/>
              </a:rPr>
              <a:t>.</a:t>
            </a:r>
          </a:p>
          <a:p>
            <a:pPr marL="0" indent="0" defTabSz="1463002">
              <a:spcBef>
                <a:spcPts val="2700"/>
              </a:spcBef>
              <a:buSzPct val="100000"/>
              <a:buNone/>
              <a:defRPr sz="2880"/>
            </a:pPr>
            <a:endParaRPr lang="fr-FR" sz="2800" dirty="0">
              <a:latin typeface="+mn-ea"/>
              <a:ea typeface="+mn-ea"/>
            </a:endParaRPr>
          </a:p>
        </p:txBody>
      </p:sp>
      <p:sp>
        <p:nvSpPr>
          <p:cNvPr id="171" name="Numéro de diapositive"/>
          <p:cNvSpPr txBox="1">
            <a:spLocks noGrp="1"/>
          </p:cNvSpPr>
          <p:nvPr>
            <p:ph type="sldNum" sz="quarter" idx="4294967295"/>
          </p:nvPr>
        </p:nvSpPr>
        <p:spPr>
          <a:xfrm>
            <a:off x="12065050" y="13080998"/>
            <a:ext cx="241402" cy="37460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7</a:t>
            </a:fld>
            <a:endParaRPr/>
          </a:p>
        </p:txBody>
      </p:sp>
      <p:sp>
        <p:nvSpPr>
          <p:cNvPr id="172" name="2. Analyse pré-exploratoire des données et qualité du jeu de données"/>
          <p:cNvSpPr txBox="1">
            <a:spLocks noGrp="1"/>
          </p:cNvSpPr>
          <p:nvPr>
            <p:ph type="title"/>
          </p:nvPr>
        </p:nvSpPr>
        <p:spPr>
          <a:prstGeom prst="rect">
            <a:avLst/>
          </a:prstGeom>
        </p:spPr>
        <p:txBody>
          <a:bodyPr/>
          <a:lstStyle>
            <a:lvl1pPr defTabSz="1560536">
              <a:defRPr sz="5400" spc="-200"/>
            </a:lvl1pPr>
          </a:lstStyle>
          <a:p>
            <a:r>
              <a:rPr lang="fr-FR" dirty="0"/>
              <a:t>3. Mise place de l’architecture Big Data</a:t>
            </a:r>
            <a:endParaRPr dirty="0"/>
          </a:p>
        </p:txBody>
      </p:sp>
      <p:pic>
        <p:nvPicPr>
          <p:cNvPr id="7" name="Image 6">
            <a:extLst>
              <a:ext uri="{FF2B5EF4-FFF2-40B4-BE49-F238E27FC236}">
                <a16:creationId xmlns:a16="http://schemas.microsoft.com/office/drawing/2014/main" id="{3F041F0D-7939-9D5B-5CB3-37F727AAC7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6499" y="6633175"/>
            <a:ext cx="9182100" cy="4114800"/>
          </a:xfrm>
          <a:prstGeom prst="rect">
            <a:avLst/>
          </a:prstGeom>
        </p:spPr>
      </p:pic>
    </p:spTree>
    <p:extLst>
      <p:ext uri="{BB962C8B-B14F-4D97-AF65-F5344CB8AC3E}">
        <p14:creationId xmlns:p14="http://schemas.microsoft.com/office/powerpoint/2010/main" val="941592883"/>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 name="Utilisation des fichiers"/>
          <p:cNvSpPr txBox="1">
            <a:spLocks noGrp="1"/>
          </p:cNvSpPr>
          <p:nvPr>
            <p:ph type="body" sz="quarter" idx="1"/>
          </p:nvPr>
        </p:nvSpPr>
        <p:spPr>
          <a:xfrm>
            <a:off x="1206500" y="2245961"/>
            <a:ext cx="21971000" cy="934780"/>
          </a:xfrm>
          <a:prstGeom prst="rect">
            <a:avLst/>
          </a:prstGeom>
        </p:spPr>
        <p:txBody>
          <a:bodyPr>
            <a:normAutofit fontScale="62500" lnSpcReduction="20000"/>
          </a:bodyPr>
          <a:lstStyle/>
          <a:p>
            <a:r>
              <a:rPr lang="fr-FR" sz="6600" dirty="0"/>
              <a:t>AWS: </a:t>
            </a:r>
            <a:r>
              <a:rPr lang="fr-FR" sz="6600" b="0" dirty="0"/>
              <a:t>Amazon Web Service</a:t>
            </a:r>
            <a:r>
              <a:rPr lang="fr-FR" sz="6600" dirty="0"/>
              <a:t>s</a:t>
            </a:r>
            <a:endParaRPr lang="fr-FR" sz="4400" b="0" dirty="0"/>
          </a:p>
          <a:p>
            <a:r>
              <a:rPr lang="fr-FR" sz="4400" dirty="0"/>
              <a:t>:</a:t>
            </a:r>
            <a:endParaRPr sz="4400" dirty="0"/>
          </a:p>
        </p:txBody>
      </p:sp>
      <p:sp>
        <p:nvSpPr>
          <p:cNvPr id="170" name="Utilisation des données d’éducation…"/>
          <p:cNvSpPr txBox="1">
            <a:spLocks noGrp="1"/>
          </p:cNvSpPr>
          <p:nvPr>
            <p:ph type="body" idx="21"/>
          </p:nvPr>
        </p:nvSpPr>
        <p:spPr>
          <a:xfrm>
            <a:off x="1206499" y="3605323"/>
            <a:ext cx="22441147" cy="813359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ormAutofit/>
          </a:bodyPr>
          <a:lstStyle/>
          <a:p>
            <a:pPr marL="0" indent="0" defTabSz="1463002">
              <a:spcBef>
                <a:spcPts val="2700"/>
              </a:spcBef>
              <a:buSzPct val="100000"/>
              <a:buNone/>
              <a:defRPr sz="2880"/>
            </a:pPr>
            <a:r>
              <a:rPr lang="fr-FR" sz="2880" dirty="0"/>
              <a:t>la solution de cloud fournie par Amazon, le leader du marché. Amazon est par ailleurs l'inventeur du cloud, puisque c'est cette entreprise qui, la première, a lancé en 2005 une offre de location de serveurs et d'espace de stockage pour des courtes durées</a:t>
            </a:r>
            <a:endParaRPr lang="fr-FR" sz="2800" dirty="0">
              <a:latin typeface="+mn-ea"/>
              <a:ea typeface="+mn-ea"/>
            </a:endParaRPr>
          </a:p>
          <a:p>
            <a:pPr marL="0" indent="0" defTabSz="1463002">
              <a:spcBef>
                <a:spcPts val="2700"/>
              </a:spcBef>
              <a:buSzPct val="100000"/>
              <a:buNone/>
              <a:defRPr sz="2880"/>
            </a:pPr>
            <a:r>
              <a:rPr lang="fr-FR" sz="2880" dirty="0"/>
              <a:t>Nous allons en particulier nous intéresser aux solutions de lancement de serveurs, de clusters de calcul et de stockage qui sont respectivement </a:t>
            </a:r>
            <a:r>
              <a:rPr lang="fr-FR" sz="2880" u="sng" dirty="0"/>
              <a:t>Elastic Compute Cloud</a:t>
            </a:r>
            <a:r>
              <a:rPr lang="fr-FR" sz="2880" dirty="0"/>
              <a:t> (EC2), </a:t>
            </a:r>
            <a:r>
              <a:rPr lang="fr-FR" sz="2880" u="sng" dirty="0"/>
              <a:t>Elastic Map Reduce</a:t>
            </a:r>
            <a:r>
              <a:rPr lang="fr-FR" sz="2880" dirty="0"/>
              <a:t> (EMR) et </a:t>
            </a:r>
            <a:r>
              <a:rPr lang="fr-FR" sz="2880" u="sng" dirty="0"/>
              <a:t>Simple Storage Service</a:t>
            </a:r>
            <a:r>
              <a:rPr lang="fr-FR" sz="2880" dirty="0"/>
              <a:t> (S3).</a:t>
            </a:r>
            <a:endParaRPr lang="fr-FR" sz="2800" dirty="0">
              <a:latin typeface="+mn-ea"/>
              <a:ea typeface="+mn-ea"/>
            </a:endParaRPr>
          </a:p>
        </p:txBody>
      </p:sp>
      <p:sp>
        <p:nvSpPr>
          <p:cNvPr id="171" name="Numéro de diapositive"/>
          <p:cNvSpPr txBox="1">
            <a:spLocks noGrp="1"/>
          </p:cNvSpPr>
          <p:nvPr>
            <p:ph type="sldNum" sz="quarter" idx="4294967295"/>
          </p:nvPr>
        </p:nvSpPr>
        <p:spPr>
          <a:xfrm>
            <a:off x="12065050" y="13080998"/>
            <a:ext cx="241402" cy="37460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8</a:t>
            </a:fld>
            <a:endParaRPr/>
          </a:p>
        </p:txBody>
      </p:sp>
      <p:sp>
        <p:nvSpPr>
          <p:cNvPr id="172" name="2. Analyse pré-exploratoire des données et qualité du jeu de données"/>
          <p:cNvSpPr txBox="1">
            <a:spLocks noGrp="1"/>
          </p:cNvSpPr>
          <p:nvPr>
            <p:ph type="title"/>
          </p:nvPr>
        </p:nvSpPr>
        <p:spPr>
          <a:prstGeom prst="rect">
            <a:avLst/>
          </a:prstGeom>
        </p:spPr>
        <p:txBody>
          <a:bodyPr/>
          <a:lstStyle>
            <a:lvl1pPr defTabSz="1560536">
              <a:defRPr sz="5400" spc="-200"/>
            </a:lvl1pPr>
          </a:lstStyle>
          <a:p>
            <a:r>
              <a:rPr lang="fr-FR" dirty="0"/>
              <a:t>3. Mise place de l’architecture Big Data</a:t>
            </a:r>
            <a:endParaRPr dirty="0"/>
          </a:p>
        </p:txBody>
      </p:sp>
      <p:pic>
        <p:nvPicPr>
          <p:cNvPr id="3" name="Image 2">
            <a:extLst>
              <a:ext uri="{FF2B5EF4-FFF2-40B4-BE49-F238E27FC236}">
                <a16:creationId xmlns:a16="http://schemas.microsoft.com/office/drawing/2014/main" id="{8943143F-EA0E-07D9-00F9-55340A6B01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6499" y="6858000"/>
            <a:ext cx="6024886" cy="4066798"/>
          </a:xfrm>
          <a:prstGeom prst="rect">
            <a:avLst/>
          </a:prstGeom>
        </p:spPr>
      </p:pic>
    </p:spTree>
    <p:extLst>
      <p:ext uri="{BB962C8B-B14F-4D97-AF65-F5344CB8AC3E}">
        <p14:creationId xmlns:p14="http://schemas.microsoft.com/office/powerpoint/2010/main" val="3118020931"/>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 name="Utilisation des fichiers"/>
          <p:cNvSpPr txBox="1">
            <a:spLocks noGrp="1"/>
          </p:cNvSpPr>
          <p:nvPr>
            <p:ph type="body" sz="quarter" idx="1"/>
          </p:nvPr>
        </p:nvSpPr>
        <p:spPr>
          <a:xfrm>
            <a:off x="1206500" y="2245961"/>
            <a:ext cx="21971000" cy="934780"/>
          </a:xfrm>
          <a:prstGeom prst="rect">
            <a:avLst/>
          </a:prstGeom>
        </p:spPr>
        <p:txBody>
          <a:bodyPr>
            <a:normAutofit fontScale="92500" lnSpcReduction="10000"/>
          </a:bodyPr>
          <a:lstStyle/>
          <a:p>
            <a:r>
              <a:rPr lang="fr-FR" sz="6600" dirty="0" err="1"/>
              <a:t>Databricks</a:t>
            </a:r>
            <a:r>
              <a:rPr lang="fr-FR" sz="6600" dirty="0"/>
              <a:t>: </a:t>
            </a:r>
            <a:endParaRPr lang="fr-FR" sz="4400" b="0" dirty="0"/>
          </a:p>
          <a:p>
            <a:endParaRPr sz="4400" dirty="0"/>
          </a:p>
        </p:txBody>
      </p:sp>
      <p:sp>
        <p:nvSpPr>
          <p:cNvPr id="170" name="Utilisation des données d’éducation…"/>
          <p:cNvSpPr txBox="1">
            <a:spLocks noGrp="1"/>
          </p:cNvSpPr>
          <p:nvPr>
            <p:ph type="body" idx="21"/>
          </p:nvPr>
        </p:nvSpPr>
        <p:spPr>
          <a:xfrm>
            <a:off x="1206499" y="3605323"/>
            <a:ext cx="22441147" cy="813359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normAutofit/>
          </a:bodyPr>
          <a:lstStyle/>
          <a:p>
            <a:pPr marL="0" indent="0" defTabSz="1463002">
              <a:spcBef>
                <a:spcPts val="2700"/>
              </a:spcBef>
              <a:buSzPct val="100000"/>
              <a:buNone/>
              <a:defRPr sz="2880"/>
            </a:pPr>
            <a:endParaRPr lang="fr-FR" sz="2800" dirty="0">
              <a:latin typeface="+mn-ea"/>
              <a:ea typeface="+mn-ea"/>
            </a:endParaRPr>
          </a:p>
        </p:txBody>
      </p:sp>
      <p:sp>
        <p:nvSpPr>
          <p:cNvPr id="171" name="Numéro de diapositive"/>
          <p:cNvSpPr txBox="1">
            <a:spLocks noGrp="1"/>
          </p:cNvSpPr>
          <p:nvPr>
            <p:ph type="sldNum" sz="quarter" idx="4294967295"/>
          </p:nvPr>
        </p:nvSpPr>
        <p:spPr>
          <a:xfrm>
            <a:off x="12065050" y="13080998"/>
            <a:ext cx="241402" cy="37460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9</a:t>
            </a:fld>
            <a:endParaRPr/>
          </a:p>
        </p:txBody>
      </p:sp>
      <p:sp>
        <p:nvSpPr>
          <p:cNvPr id="172" name="2. Analyse pré-exploratoire des données et qualité du jeu de données"/>
          <p:cNvSpPr txBox="1">
            <a:spLocks noGrp="1"/>
          </p:cNvSpPr>
          <p:nvPr>
            <p:ph type="title"/>
          </p:nvPr>
        </p:nvSpPr>
        <p:spPr>
          <a:prstGeom prst="rect">
            <a:avLst/>
          </a:prstGeom>
        </p:spPr>
        <p:txBody>
          <a:bodyPr/>
          <a:lstStyle>
            <a:lvl1pPr defTabSz="1560536">
              <a:defRPr sz="5400" spc="-200"/>
            </a:lvl1pPr>
          </a:lstStyle>
          <a:p>
            <a:r>
              <a:rPr lang="fr-FR" dirty="0"/>
              <a:t>3. Mise place de l’architecture Big Data</a:t>
            </a:r>
            <a:endParaRPr dirty="0"/>
          </a:p>
        </p:txBody>
      </p:sp>
      <p:pic>
        <p:nvPicPr>
          <p:cNvPr id="4" name="Image 3">
            <a:extLst>
              <a:ext uri="{FF2B5EF4-FFF2-40B4-BE49-F238E27FC236}">
                <a16:creationId xmlns:a16="http://schemas.microsoft.com/office/drawing/2014/main" id="{192A1466-9103-CF81-4FFC-6C11FFB59F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6499" y="3406548"/>
            <a:ext cx="17328636" cy="8762553"/>
          </a:xfrm>
          <a:prstGeom prst="rect">
            <a:avLst/>
          </a:prstGeom>
        </p:spPr>
      </p:pic>
      <p:pic>
        <p:nvPicPr>
          <p:cNvPr id="3" name="Image 2">
            <a:extLst>
              <a:ext uri="{FF2B5EF4-FFF2-40B4-BE49-F238E27FC236}">
                <a16:creationId xmlns:a16="http://schemas.microsoft.com/office/drawing/2014/main" id="{FBF4AA83-4CDB-4BD8-2A61-0D44463E60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5816" y="3180741"/>
            <a:ext cx="18703636" cy="9688820"/>
          </a:xfrm>
          <a:prstGeom prst="rect">
            <a:avLst/>
          </a:prstGeom>
        </p:spPr>
      </p:pic>
    </p:spTree>
    <p:extLst>
      <p:ext uri="{BB962C8B-B14F-4D97-AF65-F5344CB8AC3E}">
        <p14:creationId xmlns:p14="http://schemas.microsoft.com/office/powerpoint/2010/main" val="1739787341"/>
      </p:ext>
    </p:extLst>
  </p:cSld>
  <p:clrMapOvr>
    <a:masterClrMapping/>
  </p:clrMapOvr>
  <p:transition spd="med"/>
</p:sld>
</file>

<file path=ppt/theme/theme1.xml><?xml version="1.0" encoding="utf-8"?>
<a:theme xmlns:a="http://schemas.openxmlformats.org/drawingml/2006/main" name="30_BasicColor">
  <a:themeElements>
    <a:clrScheme name="30_BasicColor">
      <a:dk1>
        <a:srgbClr val="5E5E5E"/>
      </a:dk1>
      <a:lt1>
        <a:srgbClr val="FFFFFF"/>
      </a:lt1>
      <a:dk2>
        <a:srgbClr val="A7A7A7"/>
      </a:dk2>
      <a:lt2>
        <a:srgbClr val="535353"/>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30_BasicColor">
      <a:majorFont>
        <a:latin typeface="Helvetica Neue"/>
        <a:ea typeface="Helvetica Neue"/>
        <a:cs typeface="Helvetica Neue"/>
      </a:majorFont>
      <a:minorFont>
        <a:latin typeface="Helvetica"/>
        <a:ea typeface="Helvetica"/>
        <a:cs typeface="Helvetica"/>
      </a:minorFont>
    </a:fontScheme>
    <a:fmtScheme name="30_BasicCol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3462"/>
        </a:solidFill>
        <a:ln w="25400" cap="flat">
          <a:solidFill>
            <a:schemeClr val="accent1"/>
          </a:solidFill>
          <a:prstDash val="solid"/>
          <a:round/>
        </a:ln>
        <a:effectLst/>
        <a:sp3d/>
      </a:spPr>
      <a:bodyPr rot="0" spcFirstLastPara="1" vertOverflow="overflow" horzOverflow="overflow" vert="horz" wrap="square" lIns="50800" tIns="50800" rIns="50800" bIns="50800" numCol="1" spcCol="38100" rtlCol="0" anchor="ctr">
        <a:spAutoFit/>
      </a:bodyPr>
      <a:lstStyle>
        <a:defPPr marL="0" marR="0" indent="0" algn="ctr" defTabSz="2438337"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j-lt"/>
            <a:ea typeface="+mj-ea"/>
            <a:cs typeface="+mj-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2438337"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j-lt"/>
            <a:ea typeface="+mj-ea"/>
            <a:cs typeface="+mj-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30_BasicColor">
  <a:themeElements>
    <a:clrScheme name="30_BasicColor">
      <a:dk1>
        <a:srgbClr val="000000"/>
      </a:dk1>
      <a:lt1>
        <a:srgbClr val="FFFFFF"/>
      </a:lt1>
      <a:dk2>
        <a:srgbClr val="A7A7A7"/>
      </a:dk2>
      <a:lt2>
        <a:srgbClr val="535353"/>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30_BasicColor">
      <a:majorFont>
        <a:latin typeface="Helvetica Neue"/>
        <a:ea typeface="Helvetica Neue"/>
        <a:cs typeface="Helvetica Neue"/>
      </a:majorFont>
      <a:minorFont>
        <a:latin typeface="Helvetica"/>
        <a:ea typeface="Helvetica"/>
        <a:cs typeface="Helvetica"/>
      </a:minorFont>
    </a:fontScheme>
    <a:fmtScheme name="30_BasicCol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3462"/>
        </a:solidFill>
        <a:ln w="25400" cap="flat">
          <a:solidFill>
            <a:schemeClr val="accent1"/>
          </a:solidFill>
          <a:prstDash val="solid"/>
          <a:round/>
        </a:ln>
        <a:effectLst/>
        <a:sp3d/>
      </a:spPr>
      <a:bodyPr rot="0" spcFirstLastPara="1" vertOverflow="overflow" horzOverflow="overflow" vert="horz" wrap="square" lIns="50800" tIns="50800" rIns="50800" bIns="50800" numCol="1" spcCol="38100" rtlCol="0" anchor="ctr">
        <a:spAutoFit/>
      </a:bodyPr>
      <a:lstStyle>
        <a:defPPr marL="0" marR="0" indent="0" algn="ctr" defTabSz="2438337"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j-lt"/>
            <a:ea typeface="+mj-ea"/>
            <a:cs typeface="+mj-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2438337"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j-lt"/>
            <a:ea typeface="+mj-ea"/>
            <a:cs typeface="+mj-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43247</TotalTime>
  <Words>1135</Words>
  <Application>Microsoft Macintosh PowerPoint</Application>
  <PresentationFormat>Personnalisé</PresentationFormat>
  <Paragraphs>125</Paragraphs>
  <Slides>24</Slides>
  <Notes>0</Notes>
  <HiddenSlides>0</HiddenSlides>
  <MMClips>0</MMClips>
  <ScaleCrop>false</ScaleCrop>
  <HeadingPairs>
    <vt:vector size="6" baseType="variant">
      <vt:variant>
        <vt:lpstr>Polices utilisées</vt:lpstr>
      </vt:variant>
      <vt:variant>
        <vt:i4>4</vt:i4>
      </vt:variant>
      <vt:variant>
        <vt:lpstr>Thème</vt:lpstr>
      </vt:variant>
      <vt:variant>
        <vt:i4>1</vt:i4>
      </vt:variant>
      <vt:variant>
        <vt:lpstr>Titres des diapositives</vt:lpstr>
      </vt:variant>
      <vt:variant>
        <vt:i4>24</vt:i4>
      </vt:variant>
    </vt:vector>
  </HeadingPairs>
  <TitlesOfParts>
    <vt:vector size="29" baseType="lpstr">
      <vt:lpstr>Helvetica</vt:lpstr>
      <vt:lpstr>Helvetica Neue</vt:lpstr>
      <vt:lpstr>Helvetica Neue Medium</vt:lpstr>
      <vt:lpstr>Times Roman</vt:lpstr>
      <vt:lpstr>30_BasicColor</vt:lpstr>
      <vt:lpstr>AgriTech Fruits</vt:lpstr>
      <vt:lpstr>Déployez un modèle dans le cloud</vt:lpstr>
      <vt:lpstr>1. Présentation de la problématique</vt:lpstr>
      <vt:lpstr>2. Présentation de jeu de données  </vt:lpstr>
      <vt:lpstr>3. Mise place de l’architecture Big Data  </vt:lpstr>
      <vt:lpstr>3. Mise place de l’architecture Big Data</vt:lpstr>
      <vt:lpstr>3. Mise place de l’architecture Big Data</vt:lpstr>
      <vt:lpstr>3. Mise place de l’architecture Big Data</vt:lpstr>
      <vt:lpstr>3. Mise place de l’architecture Big Data</vt:lpstr>
      <vt:lpstr>4. Traitement de données visuelles </vt:lpstr>
      <vt:lpstr>4. Traitement de données visuelles </vt:lpstr>
      <vt:lpstr>4. Traitement de données visuelles </vt:lpstr>
      <vt:lpstr>4. Traitement de données visuelles </vt:lpstr>
      <vt:lpstr>4. Traitement de données visuelles</vt:lpstr>
      <vt:lpstr>4. Traitement de données visuelles</vt:lpstr>
      <vt:lpstr>4. Traitement de données visuelles</vt:lpstr>
      <vt:lpstr>4. Traitement de données visuelles</vt:lpstr>
      <vt:lpstr>4. Traitement de données visuelles</vt:lpstr>
      <vt:lpstr>4. Traitement de données visuelles</vt:lpstr>
      <vt:lpstr>4. Traitement de données visuelles</vt:lpstr>
      <vt:lpstr>4. Traitement de données visuelles</vt:lpstr>
      <vt:lpstr>5. Résultas</vt:lpstr>
      <vt:lpstr>5. Résultats</vt:lpstr>
      <vt:lpstr> 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Santé publique France</dc:title>
  <cp:lastModifiedBy>Microsoft Office User</cp:lastModifiedBy>
  <cp:revision>236</cp:revision>
  <cp:lastPrinted>2022-02-02T09:15:21Z</cp:lastPrinted>
  <dcterms:modified xsi:type="dcterms:W3CDTF">2022-04-29T10:35:51Z</dcterms:modified>
</cp:coreProperties>
</file>